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7"/>
  </p:handoutMasterIdLst>
  <p:sldIdLst>
    <p:sldId id="256" r:id="rId2"/>
    <p:sldId id="299" r:id="rId3"/>
    <p:sldId id="300" r:id="rId4"/>
    <p:sldId id="298" r:id="rId5"/>
    <p:sldId id="258" r:id="rId6"/>
    <p:sldId id="259" r:id="rId7"/>
    <p:sldId id="290" r:id="rId8"/>
    <p:sldId id="292" r:id="rId9"/>
    <p:sldId id="301" r:id="rId10"/>
    <p:sldId id="302" r:id="rId11"/>
    <p:sldId id="260" r:id="rId12"/>
    <p:sldId id="303" r:id="rId13"/>
    <p:sldId id="304" r:id="rId14"/>
    <p:sldId id="305" r:id="rId15"/>
    <p:sldId id="307" r:id="rId16"/>
    <p:sldId id="306" r:id="rId17"/>
    <p:sldId id="310" r:id="rId18"/>
    <p:sldId id="266" r:id="rId19"/>
    <p:sldId id="284" r:id="rId20"/>
    <p:sldId id="311" r:id="rId21"/>
    <p:sldId id="312" r:id="rId22"/>
    <p:sldId id="314" r:id="rId23"/>
    <p:sldId id="313" r:id="rId24"/>
    <p:sldId id="264" r:id="rId25"/>
    <p:sldId id="265" r:id="rId26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4660"/>
  </p:normalViewPr>
  <p:slideViewPr>
    <p:cSldViewPr>
      <p:cViewPr varScale="1">
        <p:scale>
          <a:sx n="68" d="100"/>
          <a:sy n="68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20F12-182C-45E2-898E-F798BEDD0843}" type="doc">
      <dgm:prSet loTypeId="urn:microsoft.com/office/officeart/2005/8/layout/arrow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1169B80E-922C-4AFD-B81A-8AE218C3CF92}">
      <dgm:prSet phldrT="[文字]"/>
      <dgm:spPr>
        <a:solidFill>
          <a:schemeClr val="bg2"/>
        </a:solidFill>
      </dgm:spPr>
      <dgm:t>
        <a:bodyPr/>
        <a:lstStyle/>
        <a:p>
          <a:r>
            <a:rPr lang="zh-TW" altLang="en-US" b="1" dirty="0" smtClean="0"/>
            <a:t>並非每位學生都能甄試上心目中最理想的科系。</a:t>
          </a:r>
          <a:endParaRPr lang="zh-TW" altLang="en-US" dirty="0"/>
        </a:p>
      </dgm:t>
    </dgm:pt>
    <dgm:pt modelId="{86B1B874-4440-4AEF-B01B-12CACAEA2551}" type="parTrans" cxnId="{86E180C3-5C21-4763-9E18-577CD026D09F}">
      <dgm:prSet/>
      <dgm:spPr/>
      <dgm:t>
        <a:bodyPr/>
        <a:lstStyle/>
        <a:p>
          <a:endParaRPr lang="zh-TW" altLang="en-US"/>
        </a:p>
      </dgm:t>
    </dgm:pt>
    <dgm:pt modelId="{A070CCA2-D911-411E-8550-6F350E4747D2}" type="sibTrans" cxnId="{86E180C3-5C21-4763-9E18-577CD026D09F}">
      <dgm:prSet/>
      <dgm:spPr/>
      <dgm:t>
        <a:bodyPr/>
        <a:lstStyle/>
        <a:p>
          <a:endParaRPr lang="zh-TW" altLang="en-US"/>
        </a:p>
      </dgm:t>
    </dgm:pt>
    <dgm:pt modelId="{1983C34B-E717-4987-A048-CF4ED0AC8E16}">
      <dgm:prSet phldrT="[文字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zh-TW" altLang="en-US" b="1" dirty="0" smtClean="0"/>
            <a:t>勉強就讀的結果是讀得不甘心，老想轉學轉系。</a:t>
          </a:r>
          <a:endParaRPr lang="zh-TW" altLang="en-US" dirty="0"/>
        </a:p>
      </dgm:t>
    </dgm:pt>
    <dgm:pt modelId="{83806788-0665-42BF-8860-D8BF64151AC9}" type="parTrans" cxnId="{D06B5A29-3DBC-42E9-89B0-CBDF1D53C66C}">
      <dgm:prSet/>
      <dgm:spPr/>
      <dgm:t>
        <a:bodyPr/>
        <a:lstStyle/>
        <a:p>
          <a:endParaRPr lang="zh-TW" altLang="en-US"/>
        </a:p>
      </dgm:t>
    </dgm:pt>
    <dgm:pt modelId="{65E7AAF2-D48E-4B81-9856-25156C7EE7D0}" type="sibTrans" cxnId="{D06B5A29-3DBC-42E9-89B0-CBDF1D53C66C}">
      <dgm:prSet/>
      <dgm:spPr/>
      <dgm:t>
        <a:bodyPr/>
        <a:lstStyle/>
        <a:p>
          <a:endParaRPr lang="zh-TW" altLang="en-US"/>
        </a:p>
      </dgm:t>
    </dgm:pt>
    <dgm:pt modelId="{7EAFFA4C-F64F-4B8D-89EA-7CAD78753C25}" type="pres">
      <dgm:prSet presAssocID="{7B120F12-182C-45E2-898E-F798BEDD084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343A4D5-105C-47D4-9D3E-2B48C158037A}" type="pres">
      <dgm:prSet presAssocID="{1169B80E-922C-4AFD-B81A-8AE218C3CF92}" presName="upArrow" presStyleLbl="node1" presStyleIdx="0" presStyleCnt="2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</dgm:pt>
    <dgm:pt modelId="{E8B6DE7C-8C67-4615-94BB-324A907BF68A}" type="pres">
      <dgm:prSet presAssocID="{1169B80E-922C-4AFD-B81A-8AE218C3CF92}" presName="upArrowText" presStyleLbl="revTx" presStyleIdx="0" presStyleCnt="2" custScaleX="10454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80532D-7DFF-44ED-A4BD-072ABC6A068B}" type="pres">
      <dgm:prSet presAssocID="{1983C34B-E717-4987-A048-CF4ED0AC8E16}" presName="downArrow" presStyleLbl="node1" presStyleIdx="1" presStyleCnt="2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13B248F5-8C91-4BEA-B390-65838501BE23}" type="pres">
      <dgm:prSet presAssocID="{1983C34B-E717-4987-A048-CF4ED0AC8E1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FF0F155-C4B0-4858-A10D-1CF285DE92BF}" type="presOf" srcId="{1983C34B-E717-4987-A048-CF4ED0AC8E16}" destId="{13B248F5-8C91-4BEA-B390-65838501BE23}" srcOrd="0" destOrd="0" presId="urn:microsoft.com/office/officeart/2005/8/layout/arrow4"/>
    <dgm:cxn modelId="{27B29BF1-910A-42E5-9971-A9B5E9DF8758}" type="presOf" srcId="{7B120F12-182C-45E2-898E-F798BEDD0843}" destId="{7EAFFA4C-F64F-4B8D-89EA-7CAD78753C25}" srcOrd="0" destOrd="0" presId="urn:microsoft.com/office/officeart/2005/8/layout/arrow4"/>
    <dgm:cxn modelId="{86E180C3-5C21-4763-9E18-577CD026D09F}" srcId="{7B120F12-182C-45E2-898E-F798BEDD0843}" destId="{1169B80E-922C-4AFD-B81A-8AE218C3CF92}" srcOrd="0" destOrd="0" parTransId="{86B1B874-4440-4AEF-B01B-12CACAEA2551}" sibTransId="{A070CCA2-D911-411E-8550-6F350E4747D2}"/>
    <dgm:cxn modelId="{D06B5A29-3DBC-42E9-89B0-CBDF1D53C66C}" srcId="{7B120F12-182C-45E2-898E-F798BEDD0843}" destId="{1983C34B-E717-4987-A048-CF4ED0AC8E16}" srcOrd="1" destOrd="0" parTransId="{83806788-0665-42BF-8860-D8BF64151AC9}" sibTransId="{65E7AAF2-D48E-4B81-9856-25156C7EE7D0}"/>
    <dgm:cxn modelId="{899E036B-7718-4E31-A0FD-C4028971887D}" type="presOf" srcId="{1169B80E-922C-4AFD-B81A-8AE218C3CF92}" destId="{E8B6DE7C-8C67-4615-94BB-324A907BF68A}" srcOrd="0" destOrd="0" presId="urn:microsoft.com/office/officeart/2005/8/layout/arrow4"/>
    <dgm:cxn modelId="{20B0C19F-FF01-422F-A90F-882C36575D51}" type="presParOf" srcId="{7EAFFA4C-F64F-4B8D-89EA-7CAD78753C25}" destId="{2343A4D5-105C-47D4-9D3E-2B48C158037A}" srcOrd="0" destOrd="0" presId="urn:microsoft.com/office/officeart/2005/8/layout/arrow4"/>
    <dgm:cxn modelId="{51624D76-BF53-4031-8645-F51C5986DB2F}" type="presParOf" srcId="{7EAFFA4C-F64F-4B8D-89EA-7CAD78753C25}" destId="{E8B6DE7C-8C67-4615-94BB-324A907BF68A}" srcOrd="1" destOrd="0" presId="urn:microsoft.com/office/officeart/2005/8/layout/arrow4"/>
    <dgm:cxn modelId="{9DF5701F-4256-43E3-8F9C-2CA336166A32}" type="presParOf" srcId="{7EAFFA4C-F64F-4B8D-89EA-7CAD78753C25}" destId="{D780532D-7DFF-44ED-A4BD-072ABC6A068B}" srcOrd="2" destOrd="0" presId="urn:microsoft.com/office/officeart/2005/8/layout/arrow4"/>
    <dgm:cxn modelId="{8FC0BFBB-2F85-4570-99E2-CE7458507BA3}" type="presParOf" srcId="{7EAFFA4C-F64F-4B8D-89EA-7CAD78753C25}" destId="{13B248F5-8C91-4BEA-B390-65838501BE2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CBA6F1-3E75-4AB6-9974-86BF7150395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8464C1-1274-44D8-8F50-390869460B87}">
      <dgm:prSet phldrT="[文字]"/>
      <dgm:spPr>
        <a:solidFill>
          <a:schemeClr val="accent3"/>
        </a:solidFill>
        <a:ln w="57150"/>
      </dgm:spPr>
      <dgm:t>
        <a:bodyPr/>
        <a:lstStyle/>
        <a:p>
          <a:r>
            <a:rPr lang="zh-TW" altLang="en-US" b="1" dirty="0" smtClean="0"/>
            <a:t>適合傳播學門的特質</a:t>
          </a:r>
          <a:r>
            <a:rPr lang="en-US" altLang="zh-TW" b="1" dirty="0" smtClean="0"/>
            <a:t>?</a:t>
          </a:r>
          <a:endParaRPr lang="zh-TW" altLang="en-US" b="1" dirty="0"/>
        </a:p>
      </dgm:t>
    </dgm:pt>
    <dgm:pt modelId="{1DA4D283-AAE1-4F2B-8626-C0E0FC21B744}" type="parTrans" cxnId="{84380B6B-C306-489A-9EAF-D296ADC631D5}">
      <dgm:prSet/>
      <dgm:spPr/>
      <dgm:t>
        <a:bodyPr/>
        <a:lstStyle/>
        <a:p>
          <a:endParaRPr lang="zh-TW" altLang="en-US"/>
        </a:p>
      </dgm:t>
    </dgm:pt>
    <dgm:pt modelId="{381E1405-3EAF-40A6-BB95-96E6CBADE7E7}" type="sibTrans" cxnId="{84380B6B-C306-489A-9EAF-D296ADC631D5}">
      <dgm:prSet/>
      <dgm:spPr/>
      <dgm:t>
        <a:bodyPr/>
        <a:lstStyle/>
        <a:p>
          <a:endParaRPr lang="zh-TW" altLang="en-US"/>
        </a:p>
      </dgm:t>
    </dgm:pt>
    <dgm:pt modelId="{D9CF11A0-513D-4034-AF45-5EF3D1900D76}" type="pres">
      <dgm:prSet presAssocID="{24CBA6F1-3E75-4AB6-9974-86BF71503957}" presName="CompostProcess" presStyleCnt="0">
        <dgm:presLayoutVars>
          <dgm:dir/>
          <dgm:resizeHandles val="exact"/>
        </dgm:presLayoutVars>
      </dgm:prSet>
      <dgm:spPr/>
    </dgm:pt>
    <dgm:pt modelId="{BFC8F7FB-BF01-4AAC-9786-ACA716F7A1B7}" type="pres">
      <dgm:prSet presAssocID="{24CBA6F1-3E75-4AB6-9974-86BF71503957}" presName="arrow" presStyleLbl="bgShp" presStyleIdx="0" presStyleCnt="1" custScaleX="117647" custLinFactNeighborX="1050" custLinFactNeighborY="-7471"/>
      <dgm:spPr>
        <a:solidFill>
          <a:schemeClr val="bg2">
            <a:lumMod val="90000"/>
          </a:schemeClr>
        </a:solidFill>
      </dgm:spPr>
    </dgm:pt>
    <dgm:pt modelId="{4806379D-1DE4-43CE-BAF2-B9D93D0213D5}" type="pres">
      <dgm:prSet presAssocID="{24CBA6F1-3E75-4AB6-9974-86BF71503957}" presName="linearProcess" presStyleCnt="0"/>
      <dgm:spPr/>
    </dgm:pt>
    <dgm:pt modelId="{7096660F-E783-477C-8746-3C1B7D62C23E}" type="pres">
      <dgm:prSet presAssocID="{018464C1-1274-44D8-8F50-390869460B87}" presName="textNode" presStyleLbl="node1" presStyleIdx="0" presStyleCnt="1" custScaleX="1616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4380B6B-C306-489A-9EAF-D296ADC631D5}" srcId="{24CBA6F1-3E75-4AB6-9974-86BF71503957}" destId="{018464C1-1274-44D8-8F50-390869460B87}" srcOrd="0" destOrd="0" parTransId="{1DA4D283-AAE1-4F2B-8626-C0E0FC21B744}" sibTransId="{381E1405-3EAF-40A6-BB95-96E6CBADE7E7}"/>
    <dgm:cxn modelId="{18911F32-A75C-4FFC-A731-8941D1443A99}" type="presOf" srcId="{018464C1-1274-44D8-8F50-390869460B87}" destId="{7096660F-E783-477C-8746-3C1B7D62C23E}" srcOrd="0" destOrd="0" presId="urn:microsoft.com/office/officeart/2005/8/layout/hProcess9"/>
    <dgm:cxn modelId="{808AE923-DA4D-417D-9BBD-1D9A7F93CFC5}" type="presOf" srcId="{24CBA6F1-3E75-4AB6-9974-86BF71503957}" destId="{D9CF11A0-513D-4034-AF45-5EF3D1900D76}" srcOrd="0" destOrd="0" presId="urn:microsoft.com/office/officeart/2005/8/layout/hProcess9"/>
    <dgm:cxn modelId="{60ADCC17-D714-4EE5-9D1B-91428CD1E9D0}" type="presParOf" srcId="{D9CF11A0-513D-4034-AF45-5EF3D1900D76}" destId="{BFC8F7FB-BF01-4AAC-9786-ACA716F7A1B7}" srcOrd="0" destOrd="0" presId="urn:microsoft.com/office/officeart/2005/8/layout/hProcess9"/>
    <dgm:cxn modelId="{6461925C-76EE-4302-B45F-F2EAC4A9BE27}" type="presParOf" srcId="{D9CF11A0-513D-4034-AF45-5EF3D1900D76}" destId="{4806379D-1DE4-43CE-BAF2-B9D93D0213D5}" srcOrd="1" destOrd="0" presId="urn:microsoft.com/office/officeart/2005/8/layout/hProcess9"/>
    <dgm:cxn modelId="{08F99B49-9547-4D01-BF23-11A3424D6980}" type="presParOf" srcId="{4806379D-1DE4-43CE-BAF2-B9D93D0213D5}" destId="{7096660F-E783-477C-8746-3C1B7D62C23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036D12-043A-497D-90FB-FD0454E34D5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EC2DBB3-2F25-4294-81AE-A19FA3BEE410}">
      <dgm:prSet phldrT="[文字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/>
            <a:t>創意</a:t>
          </a:r>
          <a:endParaRPr lang="zh-TW" altLang="en-US" b="1" dirty="0"/>
        </a:p>
      </dgm:t>
    </dgm:pt>
    <dgm:pt modelId="{BA1DB393-4BCB-4444-ABED-B9155DE35F78}" type="parTrans" cxnId="{9EEDE1D6-5978-45B0-8E6E-EDCDC8918F7E}">
      <dgm:prSet/>
      <dgm:spPr/>
      <dgm:t>
        <a:bodyPr/>
        <a:lstStyle/>
        <a:p>
          <a:endParaRPr lang="zh-TW" altLang="en-US"/>
        </a:p>
      </dgm:t>
    </dgm:pt>
    <dgm:pt modelId="{13F20600-1C6B-469B-A8AA-080BE08D99DD}" type="sibTrans" cxnId="{9EEDE1D6-5978-45B0-8E6E-EDCDC8918F7E}">
      <dgm:prSet/>
      <dgm:spPr/>
      <dgm:t>
        <a:bodyPr/>
        <a:lstStyle/>
        <a:p>
          <a:endParaRPr lang="zh-TW" altLang="en-US"/>
        </a:p>
      </dgm:t>
    </dgm:pt>
    <dgm:pt modelId="{0F52E806-62F5-4C26-B2BE-369DA2237391}">
      <dgm:prSet phldrT="[文字]" custT="1"/>
      <dgm:spPr>
        <a:solidFill>
          <a:srgbClr val="92D05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敢與眾不同</a:t>
          </a:r>
          <a:endParaRPr lang="zh-TW" altLang="en-US" sz="4400" b="1" dirty="0"/>
        </a:p>
      </dgm:t>
    </dgm:pt>
    <dgm:pt modelId="{6BDCC396-0753-46D0-B9B8-4CD4648DB862}" type="parTrans" cxnId="{EBEF7923-6093-4E77-93A3-54B127C640AF}">
      <dgm:prSet/>
      <dgm:spPr/>
      <dgm:t>
        <a:bodyPr/>
        <a:lstStyle/>
        <a:p>
          <a:endParaRPr lang="zh-TW" altLang="en-US"/>
        </a:p>
      </dgm:t>
    </dgm:pt>
    <dgm:pt modelId="{CA2B9FF9-D06B-4208-87E4-0338A6C8E252}" type="sibTrans" cxnId="{EBEF7923-6093-4E77-93A3-54B127C640AF}">
      <dgm:prSet/>
      <dgm:spPr/>
      <dgm:t>
        <a:bodyPr/>
        <a:lstStyle/>
        <a:p>
          <a:endParaRPr lang="zh-TW" altLang="en-US"/>
        </a:p>
      </dgm:t>
    </dgm:pt>
    <dgm:pt modelId="{1366567C-D484-41CC-936B-7367C7C89DCC}">
      <dgm:prSet phldrT="[文字]" custT="1"/>
      <dgm:spPr>
        <a:solidFill>
          <a:srgbClr val="92D05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能創新突破</a:t>
          </a:r>
          <a:endParaRPr lang="zh-TW" altLang="en-US" sz="4400" b="1" dirty="0"/>
        </a:p>
      </dgm:t>
    </dgm:pt>
    <dgm:pt modelId="{41575D7E-D04E-4047-97AC-67FEF4FC61C6}" type="parTrans" cxnId="{55BD2670-8E41-4166-97BF-C5ACA14ADAA9}">
      <dgm:prSet/>
      <dgm:spPr/>
      <dgm:t>
        <a:bodyPr/>
        <a:lstStyle/>
        <a:p>
          <a:endParaRPr lang="zh-TW" altLang="en-US"/>
        </a:p>
      </dgm:t>
    </dgm:pt>
    <dgm:pt modelId="{D341FFFF-C42A-4F40-A1AB-E553AE86ED7A}" type="sibTrans" cxnId="{55BD2670-8E41-4166-97BF-C5ACA14ADAA9}">
      <dgm:prSet/>
      <dgm:spPr/>
      <dgm:t>
        <a:bodyPr/>
        <a:lstStyle/>
        <a:p>
          <a:endParaRPr lang="zh-TW" altLang="en-US"/>
        </a:p>
      </dgm:t>
    </dgm:pt>
    <dgm:pt modelId="{1092CA82-9586-46A9-8354-CCBFE3092F68}">
      <dgm:prSet phldrT="[文字]" custT="1"/>
      <dgm:spPr>
        <a:solidFill>
          <a:srgbClr val="92D05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思緒活絡</a:t>
          </a:r>
          <a:endParaRPr lang="zh-TW" altLang="en-US" sz="4400" b="1" dirty="0"/>
        </a:p>
      </dgm:t>
    </dgm:pt>
    <dgm:pt modelId="{498CD3E9-FC68-425D-AF70-B3FEA5C62676}" type="parTrans" cxnId="{582C857F-6753-40CB-8960-145C04ECFAE7}">
      <dgm:prSet/>
      <dgm:spPr/>
      <dgm:t>
        <a:bodyPr/>
        <a:lstStyle/>
        <a:p>
          <a:endParaRPr lang="zh-TW" altLang="en-US"/>
        </a:p>
      </dgm:t>
    </dgm:pt>
    <dgm:pt modelId="{1B26DB9E-7DC5-4694-810A-F7CC650D296C}" type="sibTrans" cxnId="{582C857F-6753-40CB-8960-145C04ECFAE7}">
      <dgm:prSet/>
      <dgm:spPr/>
      <dgm:t>
        <a:bodyPr/>
        <a:lstStyle/>
        <a:p>
          <a:endParaRPr lang="zh-TW" altLang="en-US"/>
        </a:p>
      </dgm:t>
    </dgm:pt>
    <dgm:pt modelId="{24832BBE-E165-484F-9884-45BC0612A862}" type="pres">
      <dgm:prSet presAssocID="{EC036D12-043A-497D-90FB-FD0454E34D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6AC9EC3-CC63-49F5-981C-26AE1F47CEC9}" type="pres">
      <dgm:prSet presAssocID="{4EC2DBB3-2F25-4294-81AE-A19FA3BEE410}" presName="linNode" presStyleCnt="0"/>
      <dgm:spPr/>
    </dgm:pt>
    <dgm:pt modelId="{FF69E23B-AA61-472F-BC94-62B2B6F276C4}" type="pres">
      <dgm:prSet presAssocID="{4EC2DBB3-2F25-4294-81AE-A19FA3BEE410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CD6057-9024-4832-B45B-5D200686D03B}" type="pres">
      <dgm:prSet presAssocID="{4EC2DBB3-2F25-4294-81AE-A19FA3BEE410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EB26DCC-02D2-4E63-85AD-56E9809F4C8E}" type="presOf" srcId="{1092CA82-9586-46A9-8354-CCBFE3092F68}" destId="{7ACD6057-9024-4832-B45B-5D200686D03B}" srcOrd="0" destOrd="0" presId="urn:microsoft.com/office/officeart/2005/8/layout/vList6"/>
    <dgm:cxn modelId="{E5C4CA7B-F03E-43FD-AC52-A992B48D83F5}" type="presOf" srcId="{1366567C-D484-41CC-936B-7367C7C89DCC}" destId="{7ACD6057-9024-4832-B45B-5D200686D03B}" srcOrd="0" destOrd="2" presId="urn:microsoft.com/office/officeart/2005/8/layout/vList6"/>
    <dgm:cxn modelId="{582C857F-6753-40CB-8960-145C04ECFAE7}" srcId="{4EC2DBB3-2F25-4294-81AE-A19FA3BEE410}" destId="{1092CA82-9586-46A9-8354-CCBFE3092F68}" srcOrd="0" destOrd="0" parTransId="{498CD3E9-FC68-425D-AF70-B3FEA5C62676}" sibTransId="{1B26DB9E-7DC5-4694-810A-F7CC650D296C}"/>
    <dgm:cxn modelId="{4CD82B77-55FC-446E-9102-E33785605164}" type="presOf" srcId="{0F52E806-62F5-4C26-B2BE-369DA2237391}" destId="{7ACD6057-9024-4832-B45B-5D200686D03B}" srcOrd="0" destOrd="1" presId="urn:microsoft.com/office/officeart/2005/8/layout/vList6"/>
    <dgm:cxn modelId="{55BD2670-8E41-4166-97BF-C5ACA14ADAA9}" srcId="{4EC2DBB3-2F25-4294-81AE-A19FA3BEE410}" destId="{1366567C-D484-41CC-936B-7367C7C89DCC}" srcOrd="2" destOrd="0" parTransId="{41575D7E-D04E-4047-97AC-67FEF4FC61C6}" sibTransId="{D341FFFF-C42A-4F40-A1AB-E553AE86ED7A}"/>
    <dgm:cxn modelId="{A192F119-D766-4D9B-8332-87239AA9FB79}" type="presOf" srcId="{4EC2DBB3-2F25-4294-81AE-A19FA3BEE410}" destId="{FF69E23B-AA61-472F-BC94-62B2B6F276C4}" srcOrd="0" destOrd="0" presId="urn:microsoft.com/office/officeart/2005/8/layout/vList6"/>
    <dgm:cxn modelId="{EBEF7923-6093-4E77-93A3-54B127C640AF}" srcId="{4EC2DBB3-2F25-4294-81AE-A19FA3BEE410}" destId="{0F52E806-62F5-4C26-B2BE-369DA2237391}" srcOrd="1" destOrd="0" parTransId="{6BDCC396-0753-46D0-B9B8-4CD4648DB862}" sibTransId="{CA2B9FF9-D06B-4208-87E4-0338A6C8E252}"/>
    <dgm:cxn modelId="{D211114D-B16E-4C91-A530-A1289741F91B}" type="presOf" srcId="{EC036D12-043A-497D-90FB-FD0454E34D50}" destId="{24832BBE-E165-484F-9884-45BC0612A862}" srcOrd="0" destOrd="0" presId="urn:microsoft.com/office/officeart/2005/8/layout/vList6"/>
    <dgm:cxn modelId="{9EEDE1D6-5978-45B0-8E6E-EDCDC8918F7E}" srcId="{EC036D12-043A-497D-90FB-FD0454E34D50}" destId="{4EC2DBB3-2F25-4294-81AE-A19FA3BEE410}" srcOrd="0" destOrd="0" parTransId="{BA1DB393-4BCB-4444-ABED-B9155DE35F78}" sibTransId="{13F20600-1C6B-469B-A8AA-080BE08D99DD}"/>
    <dgm:cxn modelId="{A84B87EB-CB1F-4771-81D0-3EA0C41493F5}" type="presParOf" srcId="{24832BBE-E165-484F-9884-45BC0612A862}" destId="{76AC9EC3-CC63-49F5-981C-26AE1F47CEC9}" srcOrd="0" destOrd="0" presId="urn:microsoft.com/office/officeart/2005/8/layout/vList6"/>
    <dgm:cxn modelId="{3067A264-A0E3-4F88-9856-CCF09FADC465}" type="presParOf" srcId="{76AC9EC3-CC63-49F5-981C-26AE1F47CEC9}" destId="{FF69E23B-AA61-472F-BC94-62B2B6F276C4}" srcOrd="0" destOrd="0" presId="urn:microsoft.com/office/officeart/2005/8/layout/vList6"/>
    <dgm:cxn modelId="{4447E63D-8B58-4B19-B510-ECA62DEBB65D}" type="presParOf" srcId="{76AC9EC3-CC63-49F5-981C-26AE1F47CEC9}" destId="{7ACD6057-9024-4832-B45B-5D200686D0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C036D12-043A-497D-90FB-FD0454E34D5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EC2DBB3-2F25-4294-81AE-A19FA3BEE410}">
      <dgm:prSet phldrT="[文字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/>
            <a:t>表達力</a:t>
          </a:r>
          <a:endParaRPr lang="zh-TW" altLang="en-US" b="1" dirty="0"/>
        </a:p>
      </dgm:t>
    </dgm:pt>
    <dgm:pt modelId="{BA1DB393-4BCB-4444-ABED-B9155DE35F78}" type="parTrans" cxnId="{9EEDE1D6-5978-45B0-8E6E-EDCDC8918F7E}">
      <dgm:prSet/>
      <dgm:spPr/>
      <dgm:t>
        <a:bodyPr/>
        <a:lstStyle/>
        <a:p>
          <a:endParaRPr lang="zh-TW" altLang="en-US"/>
        </a:p>
      </dgm:t>
    </dgm:pt>
    <dgm:pt modelId="{13F20600-1C6B-469B-A8AA-080BE08D99DD}" type="sibTrans" cxnId="{9EEDE1D6-5978-45B0-8E6E-EDCDC8918F7E}">
      <dgm:prSet/>
      <dgm:spPr/>
      <dgm:t>
        <a:bodyPr/>
        <a:lstStyle/>
        <a:p>
          <a:endParaRPr lang="zh-TW" altLang="en-US"/>
        </a:p>
      </dgm:t>
    </dgm:pt>
    <dgm:pt modelId="{0F52E806-62F5-4C26-B2BE-369DA2237391}">
      <dgm:prSet phldrT="[文字]" custT="1"/>
      <dgm:spPr>
        <a:solidFill>
          <a:schemeClr val="accent1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文字論述</a:t>
          </a:r>
          <a:endParaRPr lang="zh-TW" altLang="en-US" sz="4400" b="1" dirty="0"/>
        </a:p>
      </dgm:t>
    </dgm:pt>
    <dgm:pt modelId="{6BDCC396-0753-46D0-B9B8-4CD4648DB862}" type="parTrans" cxnId="{EBEF7923-6093-4E77-93A3-54B127C640AF}">
      <dgm:prSet/>
      <dgm:spPr/>
      <dgm:t>
        <a:bodyPr/>
        <a:lstStyle/>
        <a:p>
          <a:endParaRPr lang="zh-TW" altLang="en-US"/>
        </a:p>
      </dgm:t>
    </dgm:pt>
    <dgm:pt modelId="{CA2B9FF9-D06B-4208-87E4-0338A6C8E252}" type="sibTrans" cxnId="{EBEF7923-6093-4E77-93A3-54B127C640AF}">
      <dgm:prSet/>
      <dgm:spPr/>
      <dgm:t>
        <a:bodyPr/>
        <a:lstStyle/>
        <a:p>
          <a:endParaRPr lang="zh-TW" altLang="en-US"/>
        </a:p>
      </dgm:t>
    </dgm:pt>
    <dgm:pt modelId="{1366567C-D484-41CC-936B-7367C7C89DCC}">
      <dgm:prSet phldrT="[文字]" custT="1"/>
      <dgm:spPr>
        <a:solidFill>
          <a:schemeClr val="accent1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肢體表演</a:t>
          </a:r>
          <a:endParaRPr lang="zh-TW" altLang="en-US" sz="4400" b="1" dirty="0"/>
        </a:p>
      </dgm:t>
    </dgm:pt>
    <dgm:pt modelId="{41575D7E-D04E-4047-97AC-67FEF4FC61C6}" type="parTrans" cxnId="{55BD2670-8E41-4166-97BF-C5ACA14ADAA9}">
      <dgm:prSet/>
      <dgm:spPr/>
      <dgm:t>
        <a:bodyPr/>
        <a:lstStyle/>
        <a:p>
          <a:endParaRPr lang="zh-TW" altLang="en-US"/>
        </a:p>
      </dgm:t>
    </dgm:pt>
    <dgm:pt modelId="{D341FFFF-C42A-4F40-A1AB-E553AE86ED7A}" type="sibTrans" cxnId="{55BD2670-8E41-4166-97BF-C5ACA14ADAA9}">
      <dgm:prSet/>
      <dgm:spPr/>
      <dgm:t>
        <a:bodyPr/>
        <a:lstStyle/>
        <a:p>
          <a:endParaRPr lang="zh-TW" altLang="en-US"/>
        </a:p>
      </dgm:t>
    </dgm:pt>
    <dgm:pt modelId="{1092CA82-9586-46A9-8354-CCBFE3092F68}">
      <dgm:prSet phldrT="[文字]" custT="1"/>
      <dgm:spPr>
        <a:solidFill>
          <a:schemeClr val="accent1">
            <a:lumMod val="40000"/>
            <a:lumOff val="6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口說表達</a:t>
          </a:r>
          <a:endParaRPr lang="zh-TW" altLang="en-US" sz="4400" b="1" dirty="0"/>
        </a:p>
      </dgm:t>
    </dgm:pt>
    <dgm:pt modelId="{498CD3E9-FC68-425D-AF70-B3FEA5C62676}" type="parTrans" cxnId="{582C857F-6753-40CB-8960-145C04ECFAE7}">
      <dgm:prSet/>
      <dgm:spPr/>
      <dgm:t>
        <a:bodyPr/>
        <a:lstStyle/>
        <a:p>
          <a:endParaRPr lang="zh-TW" altLang="en-US"/>
        </a:p>
      </dgm:t>
    </dgm:pt>
    <dgm:pt modelId="{1B26DB9E-7DC5-4694-810A-F7CC650D296C}" type="sibTrans" cxnId="{582C857F-6753-40CB-8960-145C04ECFAE7}">
      <dgm:prSet/>
      <dgm:spPr/>
      <dgm:t>
        <a:bodyPr/>
        <a:lstStyle/>
        <a:p>
          <a:endParaRPr lang="zh-TW" altLang="en-US"/>
        </a:p>
      </dgm:t>
    </dgm:pt>
    <dgm:pt modelId="{24832BBE-E165-484F-9884-45BC0612A862}" type="pres">
      <dgm:prSet presAssocID="{EC036D12-043A-497D-90FB-FD0454E34D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6AC9EC3-CC63-49F5-981C-26AE1F47CEC9}" type="pres">
      <dgm:prSet presAssocID="{4EC2DBB3-2F25-4294-81AE-A19FA3BEE410}" presName="linNode" presStyleCnt="0"/>
      <dgm:spPr/>
    </dgm:pt>
    <dgm:pt modelId="{FF69E23B-AA61-472F-BC94-62B2B6F276C4}" type="pres">
      <dgm:prSet presAssocID="{4EC2DBB3-2F25-4294-81AE-A19FA3BEE410}" presName="parentShp" presStyleLbl="node1" presStyleIdx="0" presStyleCnt="1" custScaleX="1196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CD6057-9024-4832-B45B-5D200686D03B}" type="pres">
      <dgm:prSet presAssocID="{4EC2DBB3-2F25-4294-81AE-A19FA3BEE410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0CFDC9B-B738-4D8E-87E2-F78A471C1D39}" type="presOf" srcId="{1366567C-D484-41CC-936B-7367C7C89DCC}" destId="{7ACD6057-9024-4832-B45B-5D200686D03B}" srcOrd="0" destOrd="2" presId="urn:microsoft.com/office/officeart/2005/8/layout/vList6"/>
    <dgm:cxn modelId="{9E449524-D498-4EF9-A406-495FBAF0E859}" type="presOf" srcId="{4EC2DBB3-2F25-4294-81AE-A19FA3BEE410}" destId="{FF69E23B-AA61-472F-BC94-62B2B6F276C4}" srcOrd="0" destOrd="0" presId="urn:microsoft.com/office/officeart/2005/8/layout/vList6"/>
    <dgm:cxn modelId="{5FB92F02-CFD5-426D-B7E6-BBDD699874EF}" type="presOf" srcId="{EC036D12-043A-497D-90FB-FD0454E34D50}" destId="{24832BBE-E165-484F-9884-45BC0612A862}" srcOrd="0" destOrd="0" presId="urn:microsoft.com/office/officeart/2005/8/layout/vList6"/>
    <dgm:cxn modelId="{B48AAD08-E745-4FB4-B1A7-E2B4E69C70A6}" type="presOf" srcId="{1092CA82-9586-46A9-8354-CCBFE3092F68}" destId="{7ACD6057-9024-4832-B45B-5D200686D03B}" srcOrd="0" destOrd="0" presId="urn:microsoft.com/office/officeart/2005/8/layout/vList6"/>
    <dgm:cxn modelId="{582C857F-6753-40CB-8960-145C04ECFAE7}" srcId="{4EC2DBB3-2F25-4294-81AE-A19FA3BEE410}" destId="{1092CA82-9586-46A9-8354-CCBFE3092F68}" srcOrd="0" destOrd="0" parTransId="{498CD3E9-FC68-425D-AF70-B3FEA5C62676}" sibTransId="{1B26DB9E-7DC5-4694-810A-F7CC650D296C}"/>
    <dgm:cxn modelId="{55BD2670-8E41-4166-97BF-C5ACA14ADAA9}" srcId="{4EC2DBB3-2F25-4294-81AE-A19FA3BEE410}" destId="{1366567C-D484-41CC-936B-7367C7C89DCC}" srcOrd="2" destOrd="0" parTransId="{41575D7E-D04E-4047-97AC-67FEF4FC61C6}" sibTransId="{D341FFFF-C42A-4F40-A1AB-E553AE86ED7A}"/>
    <dgm:cxn modelId="{D8F65C6F-FD5B-4830-80E8-FC0665970859}" type="presOf" srcId="{0F52E806-62F5-4C26-B2BE-369DA2237391}" destId="{7ACD6057-9024-4832-B45B-5D200686D03B}" srcOrd="0" destOrd="1" presId="urn:microsoft.com/office/officeart/2005/8/layout/vList6"/>
    <dgm:cxn modelId="{EBEF7923-6093-4E77-93A3-54B127C640AF}" srcId="{4EC2DBB3-2F25-4294-81AE-A19FA3BEE410}" destId="{0F52E806-62F5-4C26-B2BE-369DA2237391}" srcOrd="1" destOrd="0" parTransId="{6BDCC396-0753-46D0-B9B8-4CD4648DB862}" sibTransId="{CA2B9FF9-D06B-4208-87E4-0338A6C8E252}"/>
    <dgm:cxn modelId="{9EEDE1D6-5978-45B0-8E6E-EDCDC8918F7E}" srcId="{EC036D12-043A-497D-90FB-FD0454E34D50}" destId="{4EC2DBB3-2F25-4294-81AE-A19FA3BEE410}" srcOrd="0" destOrd="0" parTransId="{BA1DB393-4BCB-4444-ABED-B9155DE35F78}" sibTransId="{13F20600-1C6B-469B-A8AA-080BE08D99DD}"/>
    <dgm:cxn modelId="{6D250A94-EE14-4F76-9B31-414994D1EA58}" type="presParOf" srcId="{24832BBE-E165-484F-9884-45BC0612A862}" destId="{76AC9EC3-CC63-49F5-981C-26AE1F47CEC9}" srcOrd="0" destOrd="0" presId="urn:microsoft.com/office/officeart/2005/8/layout/vList6"/>
    <dgm:cxn modelId="{4BA8FCA7-29A1-4702-AC5F-D146C053B7A0}" type="presParOf" srcId="{76AC9EC3-CC63-49F5-981C-26AE1F47CEC9}" destId="{FF69E23B-AA61-472F-BC94-62B2B6F276C4}" srcOrd="0" destOrd="0" presId="urn:microsoft.com/office/officeart/2005/8/layout/vList6"/>
    <dgm:cxn modelId="{FD00ADD2-6CA5-4FAA-BA1C-C3B2423F8C4E}" type="presParOf" srcId="{76AC9EC3-CC63-49F5-981C-26AE1F47CEC9}" destId="{7ACD6057-9024-4832-B45B-5D200686D0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C036D12-043A-497D-90FB-FD0454E34D5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EC2DBB3-2F25-4294-81AE-A19FA3BEE410}">
      <dgm:prSet phldrT="[文字]"/>
      <dgm:spPr>
        <a:solidFill>
          <a:schemeClr val="tx2"/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/>
            <a:t>美感</a:t>
          </a:r>
          <a:endParaRPr lang="zh-TW" altLang="en-US" b="1" dirty="0"/>
        </a:p>
      </dgm:t>
    </dgm:pt>
    <dgm:pt modelId="{BA1DB393-4BCB-4444-ABED-B9155DE35F78}" type="parTrans" cxnId="{9EEDE1D6-5978-45B0-8E6E-EDCDC8918F7E}">
      <dgm:prSet/>
      <dgm:spPr/>
      <dgm:t>
        <a:bodyPr/>
        <a:lstStyle/>
        <a:p>
          <a:endParaRPr lang="zh-TW" altLang="en-US"/>
        </a:p>
      </dgm:t>
    </dgm:pt>
    <dgm:pt modelId="{13F20600-1C6B-469B-A8AA-080BE08D99DD}" type="sibTrans" cxnId="{9EEDE1D6-5978-45B0-8E6E-EDCDC8918F7E}">
      <dgm:prSet/>
      <dgm:spPr/>
      <dgm:t>
        <a:bodyPr/>
        <a:lstStyle/>
        <a:p>
          <a:endParaRPr lang="zh-TW" altLang="en-US"/>
        </a:p>
      </dgm:t>
    </dgm:pt>
    <dgm:pt modelId="{0F52E806-62F5-4C26-B2BE-369DA2237391}">
      <dgm:prSet phldrT="[文字]" custT="1"/>
      <dgm:spPr>
        <a:solidFill>
          <a:schemeClr val="bg1">
            <a:lumMod val="95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影視美學</a:t>
          </a:r>
          <a:endParaRPr lang="zh-TW" altLang="en-US" sz="4400" b="1" dirty="0"/>
        </a:p>
      </dgm:t>
    </dgm:pt>
    <dgm:pt modelId="{6BDCC396-0753-46D0-B9B8-4CD4648DB862}" type="parTrans" cxnId="{EBEF7923-6093-4E77-93A3-54B127C640AF}">
      <dgm:prSet/>
      <dgm:spPr/>
      <dgm:t>
        <a:bodyPr/>
        <a:lstStyle/>
        <a:p>
          <a:endParaRPr lang="zh-TW" altLang="en-US"/>
        </a:p>
      </dgm:t>
    </dgm:pt>
    <dgm:pt modelId="{CA2B9FF9-D06B-4208-87E4-0338A6C8E252}" type="sibTrans" cxnId="{EBEF7923-6093-4E77-93A3-54B127C640AF}">
      <dgm:prSet/>
      <dgm:spPr/>
      <dgm:t>
        <a:bodyPr/>
        <a:lstStyle/>
        <a:p>
          <a:endParaRPr lang="zh-TW" altLang="en-US"/>
        </a:p>
      </dgm:t>
    </dgm:pt>
    <dgm:pt modelId="{1366567C-D484-41CC-936B-7367C7C89DCC}">
      <dgm:prSet phldrT="[文字]" custT="1"/>
      <dgm:spPr>
        <a:solidFill>
          <a:schemeClr val="bg1">
            <a:lumMod val="95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藝文基礎</a:t>
          </a:r>
          <a:endParaRPr lang="zh-TW" altLang="en-US" sz="4400" b="1" dirty="0"/>
        </a:p>
      </dgm:t>
    </dgm:pt>
    <dgm:pt modelId="{41575D7E-D04E-4047-97AC-67FEF4FC61C6}" type="parTrans" cxnId="{55BD2670-8E41-4166-97BF-C5ACA14ADAA9}">
      <dgm:prSet/>
      <dgm:spPr/>
      <dgm:t>
        <a:bodyPr/>
        <a:lstStyle/>
        <a:p>
          <a:endParaRPr lang="zh-TW" altLang="en-US"/>
        </a:p>
      </dgm:t>
    </dgm:pt>
    <dgm:pt modelId="{D341FFFF-C42A-4F40-A1AB-E553AE86ED7A}" type="sibTrans" cxnId="{55BD2670-8E41-4166-97BF-C5ACA14ADAA9}">
      <dgm:prSet/>
      <dgm:spPr/>
      <dgm:t>
        <a:bodyPr/>
        <a:lstStyle/>
        <a:p>
          <a:endParaRPr lang="zh-TW" altLang="en-US"/>
        </a:p>
      </dgm:t>
    </dgm:pt>
    <dgm:pt modelId="{1092CA82-9586-46A9-8354-CCBFE3092F68}">
      <dgm:prSet phldrT="[文字]" custT="1"/>
      <dgm:spPr>
        <a:solidFill>
          <a:schemeClr val="bg1">
            <a:lumMod val="95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聲音美學</a:t>
          </a:r>
          <a:endParaRPr lang="zh-TW" altLang="en-US" sz="4400" b="1" dirty="0"/>
        </a:p>
      </dgm:t>
    </dgm:pt>
    <dgm:pt modelId="{498CD3E9-FC68-425D-AF70-B3FEA5C62676}" type="parTrans" cxnId="{582C857F-6753-40CB-8960-145C04ECFAE7}">
      <dgm:prSet/>
      <dgm:spPr/>
      <dgm:t>
        <a:bodyPr/>
        <a:lstStyle/>
        <a:p>
          <a:endParaRPr lang="zh-TW" altLang="en-US"/>
        </a:p>
      </dgm:t>
    </dgm:pt>
    <dgm:pt modelId="{1B26DB9E-7DC5-4694-810A-F7CC650D296C}" type="sibTrans" cxnId="{582C857F-6753-40CB-8960-145C04ECFAE7}">
      <dgm:prSet/>
      <dgm:spPr/>
      <dgm:t>
        <a:bodyPr/>
        <a:lstStyle/>
        <a:p>
          <a:endParaRPr lang="zh-TW" altLang="en-US"/>
        </a:p>
      </dgm:t>
    </dgm:pt>
    <dgm:pt modelId="{24832BBE-E165-484F-9884-45BC0612A862}" type="pres">
      <dgm:prSet presAssocID="{EC036D12-043A-497D-90FB-FD0454E34D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6AC9EC3-CC63-49F5-981C-26AE1F47CEC9}" type="pres">
      <dgm:prSet presAssocID="{4EC2DBB3-2F25-4294-81AE-A19FA3BEE410}" presName="linNode" presStyleCnt="0"/>
      <dgm:spPr/>
    </dgm:pt>
    <dgm:pt modelId="{FF69E23B-AA61-472F-BC94-62B2B6F276C4}" type="pres">
      <dgm:prSet presAssocID="{4EC2DBB3-2F25-4294-81AE-A19FA3BEE410}" presName="parentShp" presStyleLbl="node1" presStyleIdx="0" presStyleCnt="1" custScaleX="1196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CD6057-9024-4832-B45B-5D200686D03B}" type="pres">
      <dgm:prSet presAssocID="{4EC2DBB3-2F25-4294-81AE-A19FA3BEE410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8234AE0-2220-4FCA-AC97-6476F5F2BEA1}" type="presOf" srcId="{1366567C-D484-41CC-936B-7367C7C89DCC}" destId="{7ACD6057-9024-4832-B45B-5D200686D03B}" srcOrd="0" destOrd="2" presId="urn:microsoft.com/office/officeart/2005/8/layout/vList6"/>
    <dgm:cxn modelId="{C2EE76B3-295B-4CE4-A626-C14A81D87CEB}" type="presOf" srcId="{0F52E806-62F5-4C26-B2BE-369DA2237391}" destId="{7ACD6057-9024-4832-B45B-5D200686D03B}" srcOrd="0" destOrd="1" presId="urn:microsoft.com/office/officeart/2005/8/layout/vList6"/>
    <dgm:cxn modelId="{203CFBD7-DC2A-4F9E-A76D-DA5D71B56B33}" type="presOf" srcId="{4EC2DBB3-2F25-4294-81AE-A19FA3BEE410}" destId="{FF69E23B-AA61-472F-BC94-62B2B6F276C4}" srcOrd="0" destOrd="0" presId="urn:microsoft.com/office/officeart/2005/8/layout/vList6"/>
    <dgm:cxn modelId="{54EBA79E-9428-4795-A4A9-84F1049D86C6}" type="presOf" srcId="{1092CA82-9586-46A9-8354-CCBFE3092F68}" destId="{7ACD6057-9024-4832-B45B-5D200686D03B}" srcOrd="0" destOrd="0" presId="urn:microsoft.com/office/officeart/2005/8/layout/vList6"/>
    <dgm:cxn modelId="{582C857F-6753-40CB-8960-145C04ECFAE7}" srcId="{4EC2DBB3-2F25-4294-81AE-A19FA3BEE410}" destId="{1092CA82-9586-46A9-8354-CCBFE3092F68}" srcOrd="0" destOrd="0" parTransId="{498CD3E9-FC68-425D-AF70-B3FEA5C62676}" sibTransId="{1B26DB9E-7DC5-4694-810A-F7CC650D296C}"/>
    <dgm:cxn modelId="{E80A8C5D-A71E-4AD6-BDA3-BCF18C369F58}" type="presOf" srcId="{EC036D12-043A-497D-90FB-FD0454E34D50}" destId="{24832BBE-E165-484F-9884-45BC0612A862}" srcOrd="0" destOrd="0" presId="urn:microsoft.com/office/officeart/2005/8/layout/vList6"/>
    <dgm:cxn modelId="{55BD2670-8E41-4166-97BF-C5ACA14ADAA9}" srcId="{4EC2DBB3-2F25-4294-81AE-A19FA3BEE410}" destId="{1366567C-D484-41CC-936B-7367C7C89DCC}" srcOrd="2" destOrd="0" parTransId="{41575D7E-D04E-4047-97AC-67FEF4FC61C6}" sibTransId="{D341FFFF-C42A-4F40-A1AB-E553AE86ED7A}"/>
    <dgm:cxn modelId="{EBEF7923-6093-4E77-93A3-54B127C640AF}" srcId="{4EC2DBB3-2F25-4294-81AE-A19FA3BEE410}" destId="{0F52E806-62F5-4C26-B2BE-369DA2237391}" srcOrd="1" destOrd="0" parTransId="{6BDCC396-0753-46D0-B9B8-4CD4648DB862}" sibTransId="{CA2B9FF9-D06B-4208-87E4-0338A6C8E252}"/>
    <dgm:cxn modelId="{9EEDE1D6-5978-45B0-8E6E-EDCDC8918F7E}" srcId="{EC036D12-043A-497D-90FB-FD0454E34D50}" destId="{4EC2DBB3-2F25-4294-81AE-A19FA3BEE410}" srcOrd="0" destOrd="0" parTransId="{BA1DB393-4BCB-4444-ABED-B9155DE35F78}" sibTransId="{13F20600-1C6B-469B-A8AA-080BE08D99DD}"/>
    <dgm:cxn modelId="{5BBD2717-F1D3-4D1C-ABC2-FB97142EE48B}" type="presParOf" srcId="{24832BBE-E165-484F-9884-45BC0612A862}" destId="{76AC9EC3-CC63-49F5-981C-26AE1F47CEC9}" srcOrd="0" destOrd="0" presId="urn:microsoft.com/office/officeart/2005/8/layout/vList6"/>
    <dgm:cxn modelId="{5F0C312B-F418-4E94-81FD-70EDBC9CCD18}" type="presParOf" srcId="{76AC9EC3-CC63-49F5-981C-26AE1F47CEC9}" destId="{FF69E23B-AA61-472F-BC94-62B2B6F276C4}" srcOrd="0" destOrd="0" presId="urn:microsoft.com/office/officeart/2005/8/layout/vList6"/>
    <dgm:cxn modelId="{AB266E77-DFFF-4657-ACE2-74DCCDB4743F}" type="presParOf" srcId="{76AC9EC3-CC63-49F5-981C-26AE1F47CEC9}" destId="{7ACD6057-9024-4832-B45B-5D200686D0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C036D12-043A-497D-90FB-FD0454E34D5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EC2DBB3-2F25-4294-81AE-A19FA3BEE410}">
      <dgm:prSet phldrT="[文字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/>
            <a:t>責任感</a:t>
          </a:r>
          <a:endParaRPr lang="zh-TW" altLang="en-US" b="1" dirty="0"/>
        </a:p>
      </dgm:t>
    </dgm:pt>
    <dgm:pt modelId="{BA1DB393-4BCB-4444-ABED-B9155DE35F78}" type="parTrans" cxnId="{9EEDE1D6-5978-45B0-8E6E-EDCDC8918F7E}">
      <dgm:prSet/>
      <dgm:spPr/>
      <dgm:t>
        <a:bodyPr/>
        <a:lstStyle/>
        <a:p>
          <a:endParaRPr lang="zh-TW" altLang="en-US"/>
        </a:p>
      </dgm:t>
    </dgm:pt>
    <dgm:pt modelId="{13F20600-1C6B-469B-A8AA-080BE08D99DD}" type="sibTrans" cxnId="{9EEDE1D6-5978-45B0-8E6E-EDCDC8918F7E}">
      <dgm:prSet/>
      <dgm:spPr/>
      <dgm:t>
        <a:bodyPr/>
        <a:lstStyle/>
        <a:p>
          <a:endParaRPr lang="zh-TW" altLang="en-US"/>
        </a:p>
      </dgm:t>
    </dgm:pt>
    <dgm:pt modelId="{0F52E806-62F5-4C26-B2BE-369DA2237391}">
      <dgm:prSet phldrT="[文字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媒體素養</a:t>
          </a:r>
          <a:endParaRPr lang="zh-TW" altLang="en-US" sz="4400" b="1" dirty="0"/>
        </a:p>
      </dgm:t>
    </dgm:pt>
    <dgm:pt modelId="{6BDCC396-0753-46D0-B9B8-4CD4648DB862}" type="parTrans" cxnId="{EBEF7923-6093-4E77-93A3-54B127C640AF}">
      <dgm:prSet/>
      <dgm:spPr/>
      <dgm:t>
        <a:bodyPr/>
        <a:lstStyle/>
        <a:p>
          <a:endParaRPr lang="zh-TW" altLang="en-US"/>
        </a:p>
      </dgm:t>
    </dgm:pt>
    <dgm:pt modelId="{CA2B9FF9-D06B-4208-87E4-0338A6C8E252}" type="sibTrans" cxnId="{EBEF7923-6093-4E77-93A3-54B127C640AF}">
      <dgm:prSet/>
      <dgm:spPr/>
      <dgm:t>
        <a:bodyPr/>
        <a:lstStyle/>
        <a:p>
          <a:endParaRPr lang="zh-TW" altLang="en-US"/>
        </a:p>
      </dgm:t>
    </dgm:pt>
    <dgm:pt modelId="{1366567C-D484-41CC-936B-7367C7C89DCC}">
      <dgm:prSet phldrT="[文字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社會責任</a:t>
          </a:r>
          <a:endParaRPr lang="zh-TW" altLang="en-US" sz="4400" b="1" dirty="0"/>
        </a:p>
      </dgm:t>
    </dgm:pt>
    <dgm:pt modelId="{41575D7E-D04E-4047-97AC-67FEF4FC61C6}" type="parTrans" cxnId="{55BD2670-8E41-4166-97BF-C5ACA14ADAA9}">
      <dgm:prSet/>
      <dgm:spPr/>
      <dgm:t>
        <a:bodyPr/>
        <a:lstStyle/>
        <a:p>
          <a:endParaRPr lang="zh-TW" altLang="en-US"/>
        </a:p>
      </dgm:t>
    </dgm:pt>
    <dgm:pt modelId="{D341FFFF-C42A-4F40-A1AB-E553AE86ED7A}" type="sibTrans" cxnId="{55BD2670-8E41-4166-97BF-C5ACA14ADAA9}">
      <dgm:prSet/>
      <dgm:spPr/>
      <dgm:t>
        <a:bodyPr/>
        <a:lstStyle/>
        <a:p>
          <a:endParaRPr lang="zh-TW" altLang="en-US"/>
        </a:p>
      </dgm:t>
    </dgm:pt>
    <dgm:pt modelId="{1092CA82-9586-46A9-8354-CCBFE3092F68}">
      <dgm:prSet phldrT="[文字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zh-TW" altLang="en-US" sz="4400" b="1" dirty="0" smtClean="0"/>
            <a:t>吃苦耐勞</a:t>
          </a:r>
          <a:endParaRPr lang="zh-TW" altLang="en-US" sz="4400" b="1" dirty="0"/>
        </a:p>
      </dgm:t>
    </dgm:pt>
    <dgm:pt modelId="{498CD3E9-FC68-425D-AF70-B3FEA5C62676}" type="parTrans" cxnId="{582C857F-6753-40CB-8960-145C04ECFAE7}">
      <dgm:prSet/>
      <dgm:spPr/>
      <dgm:t>
        <a:bodyPr/>
        <a:lstStyle/>
        <a:p>
          <a:endParaRPr lang="zh-TW" altLang="en-US"/>
        </a:p>
      </dgm:t>
    </dgm:pt>
    <dgm:pt modelId="{1B26DB9E-7DC5-4694-810A-F7CC650D296C}" type="sibTrans" cxnId="{582C857F-6753-40CB-8960-145C04ECFAE7}">
      <dgm:prSet/>
      <dgm:spPr/>
      <dgm:t>
        <a:bodyPr/>
        <a:lstStyle/>
        <a:p>
          <a:endParaRPr lang="zh-TW" altLang="en-US"/>
        </a:p>
      </dgm:t>
    </dgm:pt>
    <dgm:pt modelId="{24832BBE-E165-484F-9884-45BC0612A862}" type="pres">
      <dgm:prSet presAssocID="{EC036D12-043A-497D-90FB-FD0454E34D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6AC9EC3-CC63-49F5-981C-26AE1F47CEC9}" type="pres">
      <dgm:prSet presAssocID="{4EC2DBB3-2F25-4294-81AE-A19FA3BEE410}" presName="linNode" presStyleCnt="0"/>
      <dgm:spPr/>
    </dgm:pt>
    <dgm:pt modelId="{FF69E23B-AA61-472F-BC94-62B2B6F276C4}" type="pres">
      <dgm:prSet presAssocID="{4EC2DBB3-2F25-4294-81AE-A19FA3BEE410}" presName="parentShp" presStyleLbl="node1" presStyleIdx="0" presStyleCnt="1" custScaleX="1196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CD6057-9024-4832-B45B-5D200686D03B}" type="pres">
      <dgm:prSet presAssocID="{4EC2DBB3-2F25-4294-81AE-A19FA3BEE410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9E1833B-7946-46CF-9601-7D236C4B1E14}" type="presOf" srcId="{EC036D12-043A-497D-90FB-FD0454E34D50}" destId="{24832BBE-E165-484F-9884-45BC0612A862}" srcOrd="0" destOrd="0" presId="urn:microsoft.com/office/officeart/2005/8/layout/vList6"/>
    <dgm:cxn modelId="{582C857F-6753-40CB-8960-145C04ECFAE7}" srcId="{4EC2DBB3-2F25-4294-81AE-A19FA3BEE410}" destId="{1092CA82-9586-46A9-8354-CCBFE3092F68}" srcOrd="0" destOrd="0" parTransId="{498CD3E9-FC68-425D-AF70-B3FEA5C62676}" sibTransId="{1B26DB9E-7DC5-4694-810A-F7CC650D296C}"/>
    <dgm:cxn modelId="{55BD2670-8E41-4166-97BF-C5ACA14ADAA9}" srcId="{4EC2DBB3-2F25-4294-81AE-A19FA3BEE410}" destId="{1366567C-D484-41CC-936B-7367C7C89DCC}" srcOrd="2" destOrd="0" parTransId="{41575D7E-D04E-4047-97AC-67FEF4FC61C6}" sibTransId="{D341FFFF-C42A-4F40-A1AB-E553AE86ED7A}"/>
    <dgm:cxn modelId="{6A1928A5-9A60-4353-ABE1-D8591AB25F9B}" type="presOf" srcId="{1092CA82-9586-46A9-8354-CCBFE3092F68}" destId="{7ACD6057-9024-4832-B45B-5D200686D03B}" srcOrd="0" destOrd="0" presId="urn:microsoft.com/office/officeart/2005/8/layout/vList6"/>
    <dgm:cxn modelId="{4836F124-40BE-469C-BAB3-265FD86FE2A1}" type="presOf" srcId="{1366567C-D484-41CC-936B-7367C7C89DCC}" destId="{7ACD6057-9024-4832-B45B-5D200686D03B}" srcOrd="0" destOrd="2" presId="urn:microsoft.com/office/officeart/2005/8/layout/vList6"/>
    <dgm:cxn modelId="{EBEF7923-6093-4E77-93A3-54B127C640AF}" srcId="{4EC2DBB3-2F25-4294-81AE-A19FA3BEE410}" destId="{0F52E806-62F5-4C26-B2BE-369DA2237391}" srcOrd="1" destOrd="0" parTransId="{6BDCC396-0753-46D0-B9B8-4CD4648DB862}" sibTransId="{CA2B9FF9-D06B-4208-87E4-0338A6C8E252}"/>
    <dgm:cxn modelId="{8E15F07F-564E-4AC4-B8DA-1D4DF74522D1}" type="presOf" srcId="{4EC2DBB3-2F25-4294-81AE-A19FA3BEE410}" destId="{FF69E23B-AA61-472F-BC94-62B2B6F276C4}" srcOrd="0" destOrd="0" presId="urn:microsoft.com/office/officeart/2005/8/layout/vList6"/>
    <dgm:cxn modelId="{0CC90AE0-82DC-46BB-8117-051EEFE267B6}" type="presOf" srcId="{0F52E806-62F5-4C26-B2BE-369DA2237391}" destId="{7ACD6057-9024-4832-B45B-5D200686D03B}" srcOrd="0" destOrd="1" presId="urn:microsoft.com/office/officeart/2005/8/layout/vList6"/>
    <dgm:cxn modelId="{9EEDE1D6-5978-45B0-8E6E-EDCDC8918F7E}" srcId="{EC036D12-043A-497D-90FB-FD0454E34D50}" destId="{4EC2DBB3-2F25-4294-81AE-A19FA3BEE410}" srcOrd="0" destOrd="0" parTransId="{BA1DB393-4BCB-4444-ABED-B9155DE35F78}" sibTransId="{13F20600-1C6B-469B-A8AA-080BE08D99DD}"/>
    <dgm:cxn modelId="{4D029194-6D45-4D2E-9C65-155AE7FE6769}" type="presParOf" srcId="{24832BBE-E165-484F-9884-45BC0612A862}" destId="{76AC9EC3-CC63-49F5-981C-26AE1F47CEC9}" srcOrd="0" destOrd="0" presId="urn:microsoft.com/office/officeart/2005/8/layout/vList6"/>
    <dgm:cxn modelId="{E0022162-08DD-44CC-B581-7550A7906B2A}" type="presParOf" srcId="{76AC9EC3-CC63-49F5-981C-26AE1F47CEC9}" destId="{FF69E23B-AA61-472F-BC94-62B2B6F276C4}" srcOrd="0" destOrd="0" presId="urn:microsoft.com/office/officeart/2005/8/layout/vList6"/>
    <dgm:cxn modelId="{9F5C7A2C-68BA-4217-B0E6-44054783CE81}" type="presParOf" srcId="{76AC9EC3-CC63-49F5-981C-26AE1F47CEC9}" destId="{7ACD6057-9024-4832-B45B-5D200686D0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4CBA6F1-3E75-4AB6-9974-86BF7150395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8464C1-1274-44D8-8F50-390869460B87}">
      <dgm:prSet phldrT="[文字]"/>
      <dgm:spPr>
        <a:solidFill>
          <a:schemeClr val="accent3"/>
        </a:solidFill>
        <a:ln w="57150"/>
      </dgm:spPr>
      <dgm:t>
        <a:bodyPr/>
        <a:lstStyle/>
        <a:p>
          <a:r>
            <a:rPr lang="zh-TW" altLang="en-US" b="1" dirty="0" smtClean="0"/>
            <a:t>如何準備甄試傳播學門</a:t>
          </a:r>
          <a:r>
            <a:rPr lang="en-US" altLang="zh-TW" b="1" dirty="0" smtClean="0"/>
            <a:t>?</a:t>
          </a:r>
          <a:endParaRPr lang="zh-TW" altLang="en-US" b="1" dirty="0"/>
        </a:p>
      </dgm:t>
    </dgm:pt>
    <dgm:pt modelId="{1DA4D283-AAE1-4F2B-8626-C0E0FC21B744}" type="parTrans" cxnId="{84380B6B-C306-489A-9EAF-D296ADC631D5}">
      <dgm:prSet/>
      <dgm:spPr/>
      <dgm:t>
        <a:bodyPr/>
        <a:lstStyle/>
        <a:p>
          <a:endParaRPr lang="zh-TW" altLang="en-US"/>
        </a:p>
      </dgm:t>
    </dgm:pt>
    <dgm:pt modelId="{381E1405-3EAF-40A6-BB95-96E6CBADE7E7}" type="sibTrans" cxnId="{84380B6B-C306-489A-9EAF-D296ADC631D5}">
      <dgm:prSet/>
      <dgm:spPr/>
      <dgm:t>
        <a:bodyPr/>
        <a:lstStyle/>
        <a:p>
          <a:endParaRPr lang="zh-TW" altLang="en-US"/>
        </a:p>
      </dgm:t>
    </dgm:pt>
    <dgm:pt modelId="{D9CF11A0-513D-4034-AF45-5EF3D1900D76}" type="pres">
      <dgm:prSet presAssocID="{24CBA6F1-3E75-4AB6-9974-86BF71503957}" presName="CompostProcess" presStyleCnt="0">
        <dgm:presLayoutVars>
          <dgm:dir/>
          <dgm:resizeHandles val="exact"/>
        </dgm:presLayoutVars>
      </dgm:prSet>
      <dgm:spPr/>
    </dgm:pt>
    <dgm:pt modelId="{BFC8F7FB-BF01-4AAC-9786-ACA716F7A1B7}" type="pres">
      <dgm:prSet presAssocID="{24CBA6F1-3E75-4AB6-9974-86BF71503957}" presName="arrow" presStyleLbl="bgShp" presStyleIdx="0" presStyleCnt="1" custScaleX="117647" custLinFactNeighborX="1050" custLinFactNeighborY="-7471"/>
      <dgm:spPr>
        <a:solidFill>
          <a:schemeClr val="bg2">
            <a:lumMod val="90000"/>
          </a:schemeClr>
        </a:solidFill>
      </dgm:spPr>
    </dgm:pt>
    <dgm:pt modelId="{4806379D-1DE4-43CE-BAF2-B9D93D0213D5}" type="pres">
      <dgm:prSet presAssocID="{24CBA6F1-3E75-4AB6-9974-86BF71503957}" presName="linearProcess" presStyleCnt="0"/>
      <dgm:spPr/>
    </dgm:pt>
    <dgm:pt modelId="{7096660F-E783-477C-8746-3C1B7D62C23E}" type="pres">
      <dgm:prSet presAssocID="{018464C1-1274-44D8-8F50-390869460B87}" presName="textNode" presStyleLbl="node1" presStyleIdx="0" presStyleCnt="1" custScaleX="1616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1697A00-25BF-4267-9AAC-94C019F8BC77}" type="presOf" srcId="{24CBA6F1-3E75-4AB6-9974-86BF71503957}" destId="{D9CF11A0-513D-4034-AF45-5EF3D1900D76}" srcOrd="0" destOrd="0" presId="urn:microsoft.com/office/officeart/2005/8/layout/hProcess9"/>
    <dgm:cxn modelId="{3AFB7B85-9A65-4D96-B5A0-D07F8660F818}" type="presOf" srcId="{018464C1-1274-44D8-8F50-390869460B87}" destId="{7096660F-E783-477C-8746-3C1B7D62C23E}" srcOrd="0" destOrd="0" presId="urn:microsoft.com/office/officeart/2005/8/layout/hProcess9"/>
    <dgm:cxn modelId="{84380B6B-C306-489A-9EAF-D296ADC631D5}" srcId="{24CBA6F1-3E75-4AB6-9974-86BF71503957}" destId="{018464C1-1274-44D8-8F50-390869460B87}" srcOrd="0" destOrd="0" parTransId="{1DA4D283-AAE1-4F2B-8626-C0E0FC21B744}" sibTransId="{381E1405-3EAF-40A6-BB95-96E6CBADE7E7}"/>
    <dgm:cxn modelId="{4922C47B-900C-4E92-90EB-BDEF8A0948F9}" type="presParOf" srcId="{D9CF11A0-513D-4034-AF45-5EF3D1900D76}" destId="{BFC8F7FB-BF01-4AAC-9786-ACA716F7A1B7}" srcOrd="0" destOrd="0" presId="urn:microsoft.com/office/officeart/2005/8/layout/hProcess9"/>
    <dgm:cxn modelId="{5073C61C-8512-4D80-BD80-882431B17348}" type="presParOf" srcId="{D9CF11A0-513D-4034-AF45-5EF3D1900D76}" destId="{4806379D-1DE4-43CE-BAF2-B9D93D0213D5}" srcOrd="1" destOrd="0" presId="urn:microsoft.com/office/officeart/2005/8/layout/hProcess9"/>
    <dgm:cxn modelId="{5484196B-F310-488A-8C7D-E3EB968843D2}" type="presParOf" srcId="{4806379D-1DE4-43CE-BAF2-B9D93D0213D5}" destId="{7096660F-E783-477C-8746-3C1B7D62C23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0D4233A-A7D4-4B78-B883-173401B30360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7EC9EE6-F116-4EA2-BB27-D581162CB46A}">
      <dgm:prSet phldrT="[文字]"/>
      <dgm:spPr/>
      <dgm:t>
        <a:bodyPr/>
        <a:lstStyle/>
        <a:p>
          <a:r>
            <a:rPr lang="zh-TW" altLang="en-US" b="1" dirty="0" smtClean="0"/>
            <a:t>書審資料</a:t>
          </a:r>
          <a:endParaRPr lang="zh-TW" altLang="en-US" b="1" dirty="0"/>
        </a:p>
      </dgm:t>
    </dgm:pt>
    <dgm:pt modelId="{BEC07A40-C14F-40E5-B75A-D525D195F0D9}" type="parTrans" cxnId="{91792D4A-A669-47B3-84A3-505BEBCCE2AF}">
      <dgm:prSet/>
      <dgm:spPr/>
      <dgm:t>
        <a:bodyPr/>
        <a:lstStyle/>
        <a:p>
          <a:endParaRPr lang="zh-TW" altLang="en-US"/>
        </a:p>
      </dgm:t>
    </dgm:pt>
    <dgm:pt modelId="{A10A286C-E472-4A24-BE0D-57123E8AA4CD}" type="sibTrans" cxnId="{91792D4A-A669-47B3-84A3-505BEBCCE2AF}">
      <dgm:prSet/>
      <dgm:spPr/>
      <dgm:t>
        <a:bodyPr/>
        <a:lstStyle/>
        <a:p>
          <a:endParaRPr lang="zh-TW" altLang="en-US"/>
        </a:p>
      </dgm:t>
    </dgm:pt>
    <dgm:pt modelId="{DE15AF18-FDBD-4D37-A676-383A15001AED}">
      <dgm:prSet phldrT="[文字]"/>
      <dgm:spPr/>
      <dgm:t>
        <a:bodyPr/>
        <a:lstStyle/>
        <a:p>
          <a:r>
            <a:rPr lang="zh-TW" altLang="en-US" b="1" dirty="0" smtClean="0"/>
            <a:t>面試表現</a:t>
          </a:r>
          <a:endParaRPr lang="zh-TW" altLang="en-US" b="1" dirty="0"/>
        </a:p>
      </dgm:t>
    </dgm:pt>
    <dgm:pt modelId="{05029437-6525-4F1B-BD5E-D5C5FB1101EC}" type="parTrans" cxnId="{D210E432-EC1F-4681-9B93-5152013D4C38}">
      <dgm:prSet/>
      <dgm:spPr/>
      <dgm:t>
        <a:bodyPr/>
        <a:lstStyle/>
        <a:p>
          <a:endParaRPr lang="zh-TW" altLang="en-US"/>
        </a:p>
      </dgm:t>
    </dgm:pt>
    <dgm:pt modelId="{E9579336-530C-4546-B99F-91F6991FC653}" type="sibTrans" cxnId="{D210E432-EC1F-4681-9B93-5152013D4C38}">
      <dgm:prSet/>
      <dgm:spPr/>
      <dgm:t>
        <a:bodyPr/>
        <a:lstStyle/>
        <a:p>
          <a:endParaRPr lang="zh-TW" altLang="en-US"/>
        </a:p>
      </dgm:t>
    </dgm:pt>
    <dgm:pt modelId="{813123AE-EF1A-43E5-886B-A2403AA96641}">
      <dgm:prSet/>
      <dgm:spPr/>
      <dgm:t>
        <a:bodyPr/>
        <a:lstStyle/>
        <a:p>
          <a:r>
            <a:rPr lang="zh-TW" altLang="en-US" b="1" dirty="0" smtClean="0"/>
            <a:t>課業成績</a:t>
          </a:r>
          <a:endParaRPr lang="zh-TW" altLang="en-US" b="1" dirty="0"/>
        </a:p>
      </dgm:t>
    </dgm:pt>
    <dgm:pt modelId="{008AC3FD-D5D3-42B4-B445-81FA522D2608}" type="parTrans" cxnId="{9BE1B069-C52B-4E98-9420-B732BB2A88D3}">
      <dgm:prSet/>
      <dgm:spPr/>
      <dgm:t>
        <a:bodyPr/>
        <a:lstStyle/>
        <a:p>
          <a:endParaRPr lang="zh-TW" altLang="en-US"/>
        </a:p>
      </dgm:t>
    </dgm:pt>
    <dgm:pt modelId="{6BA65195-ABF8-4D9E-878A-D449E2E06183}" type="sibTrans" cxnId="{9BE1B069-C52B-4E98-9420-B732BB2A88D3}">
      <dgm:prSet/>
      <dgm:spPr/>
      <dgm:t>
        <a:bodyPr/>
        <a:lstStyle/>
        <a:p>
          <a:endParaRPr lang="zh-TW" altLang="en-US"/>
        </a:p>
      </dgm:t>
    </dgm:pt>
    <dgm:pt modelId="{699A75F8-ED2E-4B1A-A517-ED00884885E2}" type="pres">
      <dgm:prSet presAssocID="{40D4233A-A7D4-4B78-B883-173401B3036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288BE62-F4BB-4A1F-AAF6-3FE751EC608F}" type="pres">
      <dgm:prSet presAssocID="{40D4233A-A7D4-4B78-B883-173401B30360}" presName="arrow" presStyleLbl="bgShp" presStyleIdx="0" presStyleCnt="1"/>
      <dgm:spPr/>
    </dgm:pt>
    <dgm:pt modelId="{37DA5A03-91F2-4AE8-83DE-4DB5E6A2611B}" type="pres">
      <dgm:prSet presAssocID="{40D4233A-A7D4-4B78-B883-173401B30360}" presName="linearProcess" presStyleCnt="0"/>
      <dgm:spPr/>
    </dgm:pt>
    <dgm:pt modelId="{69C8D490-1B88-4B03-80AA-AD77B9B008AE}" type="pres">
      <dgm:prSet presAssocID="{813123AE-EF1A-43E5-886B-A2403AA9664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05FF6B-B49D-41FD-B5DC-E5D0D1FC5407}" type="pres">
      <dgm:prSet presAssocID="{6BA65195-ABF8-4D9E-878A-D449E2E06183}" presName="sibTrans" presStyleCnt="0"/>
      <dgm:spPr/>
    </dgm:pt>
    <dgm:pt modelId="{9A1F71CB-A691-4068-8944-A93DF9CF43A2}" type="pres">
      <dgm:prSet presAssocID="{37EC9EE6-F116-4EA2-BB27-D581162CB46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874913-0DB4-413E-BF39-A35AAE821876}" type="pres">
      <dgm:prSet presAssocID="{A10A286C-E472-4A24-BE0D-57123E8AA4CD}" presName="sibTrans" presStyleCnt="0"/>
      <dgm:spPr/>
    </dgm:pt>
    <dgm:pt modelId="{894107CC-EAF5-42A9-BC2C-95E693695164}" type="pres">
      <dgm:prSet presAssocID="{DE15AF18-FDBD-4D37-A676-383A15001AE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2431B1F-0244-44E1-94B4-EC029CE353C7}" type="presOf" srcId="{813123AE-EF1A-43E5-886B-A2403AA96641}" destId="{69C8D490-1B88-4B03-80AA-AD77B9B008AE}" srcOrd="0" destOrd="0" presId="urn:microsoft.com/office/officeart/2005/8/layout/hProcess9"/>
    <dgm:cxn modelId="{395689F7-2802-4EE1-9935-B09512B5BEC9}" type="presOf" srcId="{40D4233A-A7D4-4B78-B883-173401B30360}" destId="{699A75F8-ED2E-4B1A-A517-ED00884885E2}" srcOrd="0" destOrd="0" presId="urn:microsoft.com/office/officeart/2005/8/layout/hProcess9"/>
    <dgm:cxn modelId="{F4DA1629-7E18-457A-B2D0-3B7D32FFF512}" type="presOf" srcId="{DE15AF18-FDBD-4D37-A676-383A15001AED}" destId="{894107CC-EAF5-42A9-BC2C-95E693695164}" srcOrd="0" destOrd="0" presId="urn:microsoft.com/office/officeart/2005/8/layout/hProcess9"/>
    <dgm:cxn modelId="{9BE1B069-C52B-4E98-9420-B732BB2A88D3}" srcId="{40D4233A-A7D4-4B78-B883-173401B30360}" destId="{813123AE-EF1A-43E5-886B-A2403AA96641}" srcOrd="0" destOrd="0" parTransId="{008AC3FD-D5D3-42B4-B445-81FA522D2608}" sibTransId="{6BA65195-ABF8-4D9E-878A-D449E2E06183}"/>
    <dgm:cxn modelId="{1B4AF55B-A6F5-47BB-A23D-082D50FD0A2F}" type="presOf" srcId="{37EC9EE6-F116-4EA2-BB27-D581162CB46A}" destId="{9A1F71CB-A691-4068-8944-A93DF9CF43A2}" srcOrd="0" destOrd="0" presId="urn:microsoft.com/office/officeart/2005/8/layout/hProcess9"/>
    <dgm:cxn modelId="{91792D4A-A669-47B3-84A3-505BEBCCE2AF}" srcId="{40D4233A-A7D4-4B78-B883-173401B30360}" destId="{37EC9EE6-F116-4EA2-BB27-D581162CB46A}" srcOrd="1" destOrd="0" parTransId="{BEC07A40-C14F-40E5-B75A-D525D195F0D9}" sibTransId="{A10A286C-E472-4A24-BE0D-57123E8AA4CD}"/>
    <dgm:cxn modelId="{D210E432-EC1F-4681-9B93-5152013D4C38}" srcId="{40D4233A-A7D4-4B78-B883-173401B30360}" destId="{DE15AF18-FDBD-4D37-A676-383A15001AED}" srcOrd="2" destOrd="0" parTransId="{05029437-6525-4F1B-BD5E-D5C5FB1101EC}" sibTransId="{E9579336-530C-4546-B99F-91F6991FC653}"/>
    <dgm:cxn modelId="{EE5DA13A-B019-4A2A-A4F5-9C7779546467}" type="presParOf" srcId="{699A75F8-ED2E-4B1A-A517-ED00884885E2}" destId="{5288BE62-F4BB-4A1F-AAF6-3FE751EC608F}" srcOrd="0" destOrd="0" presId="urn:microsoft.com/office/officeart/2005/8/layout/hProcess9"/>
    <dgm:cxn modelId="{A3E79451-B74C-477A-A41C-6AA33974C3BE}" type="presParOf" srcId="{699A75F8-ED2E-4B1A-A517-ED00884885E2}" destId="{37DA5A03-91F2-4AE8-83DE-4DB5E6A2611B}" srcOrd="1" destOrd="0" presId="urn:microsoft.com/office/officeart/2005/8/layout/hProcess9"/>
    <dgm:cxn modelId="{43FC1476-8929-447A-B7C6-04CD859DEB69}" type="presParOf" srcId="{37DA5A03-91F2-4AE8-83DE-4DB5E6A2611B}" destId="{69C8D490-1B88-4B03-80AA-AD77B9B008AE}" srcOrd="0" destOrd="0" presId="urn:microsoft.com/office/officeart/2005/8/layout/hProcess9"/>
    <dgm:cxn modelId="{FE3F37C7-E377-42AD-8B24-AAFB2F7CDF4C}" type="presParOf" srcId="{37DA5A03-91F2-4AE8-83DE-4DB5E6A2611B}" destId="{5B05FF6B-B49D-41FD-B5DC-E5D0D1FC5407}" srcOrd="1" destOrd="0" presId="urn:microsoft.com/office/officeart/2005/8/layout/hProcess9"/>
    <dgm:cxn modelId="{93330641-0FCF-4770-9EDE-7C06E6A5328F}" type="presParOf" srcId="{37DA5A03-91F2-4AE8-83DE-4DB5E6A2611B}" destId="{9A1F71CB-A691-4068-8944-A93DF9CF43A2}" srcOrd="2" destOrd="0" presId="urn:microsoft.com/office/officeart/2005/8/layout/hProcess9"/>
    <dgm:cxn modelId="{5A4E8202-58EA-4593-8152-120DB2DE1138}" type="presParOf" srcId="{37DA5A03-91F2-4AE8-83DE-4DB5E6A2611B}" destId="{4F874913-0DB4-413E-BF39-A35AAE821876}" srcOrd="3" destOrd="0" presId="urn:microsoft.com/office/officeart/2005/8/layout/hProcess9"/>
    <dgm:cxn modelId="{08C7BD68-A8BB-43F3-881D-5F125347AB52}" type="presParOf" srcId="{37DA5A03-91F2-4AE8-83DE-4DB5E6A2611B}" destId="{894107CC-EAF5-42A9-BC2C-95E69369516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54324F-482B-464E-8523-A58762A306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2A5D1C8-49AA-474E-9CE5-A8537ACAAE78}">
      <dgm:prSet phldrT="[文字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別以為甄試入學，成績就不重要</a:t>
          </a:r>
          <a:endParaRPr lang="zh-TW" altLang="en-US" sz="3200" b="1" dirty="0"/>
        </a:p>
      </dgm:t>
    </dgm:pt>
    <dgm:pt modelId="{B38908DC-80F1-40EB-AF6F-0EF4ED76B98B}" type="parTrans" cxnId="{34B73EA7-3FC9-41F1-9C51-10C181F84C9F}">
      <dgm:prSet/>
      <dgm:spPr/>
      <dgm:t>
        <a:bodyPr/>
        <a:lstStyle/>
        <a:p>
          <a:endParaRPr lang="zh-TW" altLang="en-US"/>
        </a:p>
      </dgm:t>
    </dgm:pt>
    <dgm:pt modelId="{7CCB1D5B-DE9F-40E3-9645-061D216A06D2}" type="sibTrans" cxnId="{34B73EA7-3FC9-41F1-9C51-10C181F84C9F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2D281D-9F9B-4141-BA8D-241583EF0C24}">
      <dgm:prSet phldrT="[文字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成績好壞，也反映學習態度</a:t>
          </a:r>
          <a:endParaRPr lang="en-US" altLang="zh-TW" sz="3200" b="1" dirty="0" smtClean="0"/>
        </a:p>
      </dgm:t>
    </dgm:pt>
    <dgm:pt modelId="{15BC1404-F9F1-4FFA-8900-8C3D9410B012}" type="parTrans" cxnId="{D53AFF3A-1420-4748-BDD9-2CB7F6B8117A}">
      <dgm:prSet/>
      <dgm:spPr/>
      <dgm:t>
        <a:bodyPr/>
        <a:lstStyle/>
        <a:p>
          <a:endParaRPr lang="zh-TW" altLang="en-US"/>
        </a:p>
      </dgm:t>
    </dgm:pt>
    <dgm:pt modelId="{23ED5FDD-A48E-4C14-9B7D-2D26BB0582FB}" type="sibTrans" cxnId="{D53AFF3A-1420-4748-BDD9-2CB7F6B8117A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69C570-62C1-42C2-9FD8-FF3CBB4C8D59}">
      <dgm:prSet/>
      <dgm:spPr>
        <a:solidFill>
          <a:srgbClr val="00B050"/>
        </a:solidFill>
        <a:ln w="57150"/>
      </dgm:spPr>
      <dgm:t>
        <a:bodyPr/>
        <a:lstStyle/>
        <a:p>
          <a:r>
            <a:rPr lang="zh-TW" altLang="en-US" b="1" dirty="0" smtClean="0"/>
            <a:t>國文、英文都跟表達力有關 </a:t>
          </a:r>
          <a:endParaRPr lang="zh-TW" altLang="en-US" dirty="0"/>
        </a:p>
      </dgm:t>
    </dgm:pt>
    <dgm:pt modelId="{1A5098F3-0B1E-43B8-98FD-439C1898684E}" type="par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2152D3ED-052B-4D1B-8AA1-34A2D75B73EF}" type="sib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6F642203-C2F0-45F6-8984-FB980881B827}" type="pres">
      <dgm:prSet presAssocID="{6354324F-482B-464E-8523-A58762A306C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788D916-5859-4CD1-BA91-F358ED3875C9}" type="pres">
      <dgm:prSet presAssocID="{6354324F-482B-464E-8523-A58762A306CD}" presName="dummyMaxCanvas" presStyleCnt="0">
        <dgm:presLayoutVars/>
      </dgm:prSet>
      <dgm:spPr/>
    </dgm:pt>
    <dgm:pt modelId="{07DA1569-0247-44A0-BE80-BE20A8292F08}" type="pres">
      <dgm:prSet presAssocID="{6354324F-482B-464E-8523-A58762A306CD}" presName="ThreeNodes_1" presStyleLbl="node1" presStyleIdx="0" presStyleCnt="3" custScaleX="1091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5BB752-40AD-4ADA-937A-8C24B166D96D}" type="pres">
      <dgm:prSet presAssocID="{6354324F-482B-464E-8523-A58762A306C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7A414B-72D5-4DAF-A490-2ABDBDBF59B2}" type="pres">
      <dgm:prSet presAssocID="{6354324F-482B-464E-8523-A58762A306CD}" presName="ThreeNodes_3" presStyleLbl="node1" presStyleIdx="2" presStyleCnt="3" custLinFactNeighborX="-695" custLinFactNeighborY="-4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AB41BE-F7E6-4A89-A89C-935B3888CE4A}" type="pres">
      <dgm:prSet presAssocID="{6354324F-482B-464E-8523-A58762A306C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8AD195-C7E3-43BD-B8C6-9C4AE24FDE48}" type="pres">
      <dgm:prSet presAssocID="{6354324F-482B-464E-8523-A58762A306C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5A171A-8954-48E0-8FFC-1E4BEBDC3EBA}" type="pres">
      <dgm:prSet presAssocID="{6354324F-482B-464E-8523-A58762A306C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2614C0-7C53-4114-96E0-31FC1051D84B}" type="pres">
      <dgm:prSet presAssocID="{6354324F-482B-464E-8523-A58762A306C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03A24-77BF-4491-84FA-77169F43E827}" type="pres">
      <dgm:prSet presAssocID="{6354324F-482B-464E-8523-A58762A306C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B73EA7-3FC9-41F1-9C51-10C181F84C9F}" srcId="{6354324F-482B-464E-8523-A58762A306CD}" destId="{A2A5D1C8-49AA-474E-9CE5-A8537ACAAE78}" srcOrd="0" destOrd="0" parTransId="{B38908DC-80F1-40EB-AF6F-0EF4ED76B98B}" sibTransId="{7CCB1D5B-DE9F-40E3-9645-061D216A06D2}"/>
    <dgm:cxn modelId="{09D3AD96-46A1-4520-8D3A-EBEA5D533D35}" type="presOf" srcId="{B72D281D-9F9B-4141-BA8D-241583EF0C24}" destId="{F42614C0-7C53-4114-96E0-31FC1051D84B}" srcOrd="1" destOrd="0" presId="urn:microsoft.com/office/officeart/2005/8/layout/vProcess5"/>
    <dgm:cxn modelId="{3B270674-B359-483D-841B-09FB18FF216F}" srcId="{6354324F-482B-464E-8523-A58762A306CD}" destId="{B769C570-62C1-42C2-9FD8-FF3CBB4C8D59}" srcOrd="2" destOrd="0" parTransId="{1A5098F3-0B1E-43B8-98FD-439C1898684E}" sibTransId="{2152D3ED-052B-4D1B-8AA1-34A2D75B73EF}"/>
    <dgm:cxn modelId="{2B26AB9A-E275-4DD4-8C1D-981A7AB17663}" type="presOf" srcId="{B769C570-62C1-42C2-9FD8-FF3CBB4C8D59}" destId="{C5B03A24-77BF-4491-84FA-77169F43E827}" srcOrd="1" destOrd="0" presId="urn:microsoft.com/office/officeart/2005/8/layout/vProcess5"/>
    <dgm:cxn modelId="{D53AFF3A-1420-4748-BDD9-2CB7F6B8117A}" srcId="{6354324F-482B-464E-8523-A58762A306CD}" destId="{B72D281D-9F9B-4141-BA8D-241583EF0C24}" srcOrd="1" destOrd="0" parTransId="{15BC1404-F9F1-4FFA-8900-8C3D9410B012}" sibTransId="{23ED5FDD-A48E-4C14-9B7D-2D26BB0582FB}"/>
    <dgm:cxn modelId="{077128FB-AA7F-4448-A9ED-9AE0819D99F0}" type="presOf" srcId="{A2A5D1C8-49AA-474E-9CE5-A8537ACAAE78}" destId="{07DA1569-0247-44A0-BE80-BE20A8292F08}" srcOrd="0" destOrd="0" presId="urn:microsoft.com/office/officeart/2005/8/layout/vProcess5"/>
    <dgm:cxn modelId="{42CBC361-AE5C-4D67-BFA7-FC5E6D181F20}" type="presOf" srcId="{23ED5FDD-A48E-4C14-9B7D-2D26BB0582FB}" destId="{9A8AD195-C7E3-43BD-B8C6-9C4AE24FDE48}" srcOrd="0" destOrd="0" presId="urn:microsoft.com/office/officeart/2005/8/layout/vProcess5"/>
    <dgm:cxn modelId="{DF1ED9B3-5E7E-405E-90A6-C259111A4E6F}" type="presOf" srcId="{B72D281D-9F9B-4141-BA8D-241583EF0C24}" destId="{095BB752-40AD-4ADA-937A-8C24B166D96D}" srcOrd="0" destOrd="0" presId="urn:microsoft.com/office/officeart/2005/8/layout/vProcess5"/>
    <dgm:cxn modelId="{E7353E98-AD60-48B6-9A09-233DFB0BABD8}" type="presOf" srcId="{A2A5D1C8-49AA-474E-9CE5-A8537ACAAE78}" destId="{F85A171A-8954-48E0-8FFC-1E4BEBDC3EBA}" srcOrd="1" destOrd="0" presId="urn:microsoft.com/office/officeart/2005/8/layout/vProcess5"/>
    <dgm:cxn modelId="{33DC024F-73C2-45B0-97B6-B526B8274858}" type="presOf" srcId="{B769C570-62C1-42C2-9FD8-FF3CBB4C8D59}" destId="{D97A414B-72D5-4DAF-A490-2ABDBDBF59B2}" srcOrd="0" destOrd="0" presId="urn:microsoft.com/office/officeart/2005/8/layout/vProcess5"/>
    <dgm:cxn modelId="{091AD6D6-D7B3-4B04-ADA2-068C4BAF1A69}" type="presOf" srcId="{6354324F-482B-464E-8523-A58762A306CD}" destId="{6F642203-C2F0-45F6-8984-FB980881B827}" srcOrd="0" destOrd="0" presId="urn:microsoft.com/office/officeart/2005/8/layout/vProcess5"/>
    <dgm:cxn modelId="{1370F936-CFD3-4CFB-85E1-D865C0B6179D}" type="presOf" srcId="{7CCB1D5B-DE9F-40E3-9645-061D216A06D2}" destId="{6AAB41BE-F7E6-4A89-A89C-935B3888CE4A}" srcOrd="0" destOrd="0" presId="urn:microsoft.com/office/officeart/2005/8/layout/vProcess5"/>
    <dgm:cxn modelId="{492B756E-5FD3-4D34-BFA1-1120FCCD2AF6}" type="presParOf" srcId="{6F642203-C2F0-45F6-8984-FB980881B827}" destId="{E788D916-5859-4CD1-BA91-F358ED3875C9}" srcOrd="0" destOrd="0" presId="urn:microsoft.com/office/officeart/2005/8/layout/vProcess5"/>
    <dgm:cxn modelId="{2F0A9CA4-DEFE-40C6-839E-E2AD37DCB2DE}" type="presParOf" srcId="{6F642203-C2F0-45F6-8984-FB980881B827}" destId="{07DA1569-0247-44A0-BE80-BE20A8292F08}" srcOrd="1" destOrd="0" presId="urn:microsoft.com/office/officeart/2005/8/layout/vProcess5"/>
    <dgm:cxn modelId="{73F1D2C0-57F9-45CD-8097-EE6880A7E75B}" type="presParOf" srcId="{6F642203-C2F0-45F6-8984-FB980881B827}" destId="{095BB752-40AD-4ADA-937A-8C24B166D96D}" srcOrd="2" destOrd="0" presId="urn:microsoft.com/office/officeart/2005/8/layout/vProcess5"/>
    <dgm:cxn modelId="{378EB5CC-93F2-46C1-80DA-17CA4E95B988}" type="presParOf" srcId="{6F642203-C2F0-45F6-8984-FB980881B827}" destId="{D97A414B-72D5-4DAF-A490-2ABDBDBF59B2}" srcOrd="3" destOrd="0" presId="urn:microsoft.com/office/officeart/2005/8/layout/vProcess5"/>
    <dgm:cxn modelId="{C03443C4-F1EF-409C-A29C-DBFDD3221D65}" type="presParOf" srcId="{6F642203-C2F0-45F6-8984-FB980881B827}" destId="{6AAB41BE-F7E6-4A89-A89C-935B3888CE4A}" srcOrd="4" destOrd="0" presId="urn:microsoft.com/office/officeart/2005/8/layout/vProcess5"/>
    <dgm:cxn modelId="{75B1F399-F960-40C4-B1F6-727092AA7A3E}" type="presParOf" srcId="{6F642203-C2F0-45F6-8984-FB980881B827}" destId="{9A8AD195-C7E3-43BD-B8C6-9C4AE24FDE48}" srcOrd="5" destOrd="0" presId="urn:microsoft.com/office/officeart/2005/8/layout/vProcess5"/>
    <dgm:cxn modelId="{75CE7090-2649-4F4D-A257-3F2CD6F8F715}" type="presParOf" srcId="{6F642203-C2F0-45F6-8984-FB980881B827}" destId="{F85A171A-8954-48E0-8FFC-1E4BEBDC3EBA}" srcOrd="6" destOrd="0" presId="urn:microsoft.com/office/officeart/2005/8/layout/vProcess5"/>
    <dgm:cxn modelId="{9613BCA7-DAC7-417A-B511-D8390CD70CDF}" type="presParOf" srcId="{6F642203-C2F0-45F6-8984-FB980881B827}" destId="{F42614C0-7C53-4114-96E0-31FC1051D84B}" srcOrd="7" destOrd="0" presId="urn:microsoft.com/office/officeart/2005/8/layout/vProcess5"/>
    <dgm:cxn modelId="{CBC57B99-DA2B-4009-9F4B-F51591CEAEC1}" type="presParOf" srcId="{6F642203-C2F0-45F6-8984-FB980881B827}" destId="{C5B03A24-77BF-4491-84FA-77169F43E82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54324F-482B-464E-8523-A58762A306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2A5D1C8-49AA-474E-9CE5-A8537ACAAE78}">
      <dgm:prSet phldrT="[文字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避免過度華麗，流於工匠氣</a:t>
          </a:r>
          <a:endParaRPr lang="zh-TW" altLang="en-US" sz="3200" b="1" dirty="0"/>
        </a:p>
      </dgm:t>
    </dgm:pt>
    <dgm:pt modelId="{B38908DC-80F1-40EB-AF6F-0EF4ED76B98B}" type="parTrans" cxnId="{34B73EA7-3FC9-41F1-9C51-10C181F84C9F}">
      <dgm:prSet/>
      <dgm:spPr/>
      <dgm:t>
        <a:bodyPr/>
        <a:lstStyle/>
        <a:p>
          <a:endParaRPr lang="zh-TW" altLang="en-US"/>
        </a:p>
      </dgm:t>
    </dgm:pt>
    <dgm:pt modelId="{7CCB1D5B-DE9F-40E3-9645-061D216A06D2}" type="sibTrans" cxnId="{34B73EA7-3FC9-41F1-9C51-10C181F84C9F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2D281D-9F9B-4141-BA8D-241583EF0C24}">
      <dgm:prSet phldrT="[文字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真誠表現自我，有自己特色</a:t>
          </a:r>
          <a:endParaRPr lang="en-US" altLang="zh-TW" sz="3200" b="1" dirty="0" smtClean="0"/>
        </a:p>
      </dgm:t>
    </dgm:pt>
    <dgm:pt modelId="{15BC1404-F9F1-4FFA-8900-8C3D9410B012}" type="parTrans" cxnId="{D53AFF3A-1420-4748-BDD9-2CB7F6B8117A}">
      <dgm:prSet/>
      <dgm:spPr/>
      <dgm:t>
        <a:bodyPr/>
        <a:lstStyle/>
        <a:p>
          <a:endParaRPr lang="zh-TW" altLang="en-US"/>
        </a:p>
      </dgm:t>
    </dgm:pt>
    <dgm:pt modelId="{23ED5FDD-A48E-4C14-9B7D-2D26BB0582FB}" type="sibTrans" cxnId="{D53AFF3A-1420-4748-BDD9-2CB7F6B8117A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69C570-62C1-42C2-9FD8-FF3CBB4C8D59}">
      <dgm:prSet/>
      <dgm:spPr>
        <a:solidFill>
          <a:schemeClr val="accent3"/>
        </a:solidFill>
        <a:ln w="57150"/>
      </dgm:spPr>
      <dgm:t>
        <a:bodyPr/>
        <a:lstStyle/>
        <a:p>
          <a:r>
            <a:rPr lang="zh-TW" altLang="en-US" b="1" dirty="0" smtClean="0"/>
            <a:t>展現創意才華，準備作品集 </a:t>
          </a:r>
          <a:endParaRPr lang="zh-TW" altLang="en-US" dirty="0"/>
        </a:p>
      </dgm:t>
    </dgm:pt>
    <dgm:pt modelId="{1A5098F3-0B1E-43B8-98FD-439C1898684E}" type="par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2152D3ED-052B-4D1B-8AA1-34A2D75B73EF}" type="sib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6F642203-C2F0-45F6-8984-FB980881B827}" type="pres">
      <dgm:prSet presAssocID="{6354324F-482B-464E-8523-A58762A306C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788D916-5859-4CD1-BA91-F358ED3875C9}" type="pres">
      <dgm:prSet presAssocID="{6354324F-482B-464E-8523-A58762A306CD}" presName="dummyMaxCanvas" presStyleCnt="0">
        <dgm:presLayoutVars/>
      </dgm:prSet>
      <dgm:spPr/>
    </dgm:pt>
    <dgm:pt modelId="{07DA1569-0247-44A0-BE80-BE20A8292F08}" type="pres">
      <dgm:prSet presAssocID="{6354324F-482B-464E-8523-A58762A306CD}" presName="ThreeNodes_1" presStyleLbl="node1" presStyleIdx="0" presStyleCnt="3" custScaleX="1091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5BB752-40AD-4ADA-937A-8C24B166D96D}" type="pres">
      <dgm:prSet presAssocID="{6354324F-482B-464E-8523-A58762A306C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7A414B-72D5-4DAF-A490-2ABDBDBF59B2}" type="pres">
      <dgm:prSet presAssocID="{6354324F-482B-464E-8523-A58762A306CD}" presName="ThreeNodes_3" presStyleLbl="node1" presStyleIdx="2" presStyleCnt="3" custLinFactNeighborX="-695" custLinFactNeighborY="-4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AB41BE-F7E6-4A89-A89C-935B3888CE4A}" type="pres">
      <dgm:prSet presAssocID="{6354324F-482B-464E-8523-A58762A306C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8AD195-C7E3-43BD-B8C6-9C4AE24FDE48}" type="pres">
      <dgm:prSet presAssocID="{6354324F-482B-464E-8523-A58762A306C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5A171A-8954-48E0-8FFC-1E4BEBDC3EBA}" type="pres">
      <dgm:prSet presAssocID="{6354324F-482B-464E-8523-A58762A306C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2614C0-7C53-4114-96E0-31FC1051D84B}" type="pres">
      <dgm:prSet presAssocID="{6354324F-482B-464E-8523-A58762A306C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03A24-77BF-4491-84FA-77169F43E827}" type="pres">
      <dgm:prSet presAssocID="{6354324F-482B-464E-8523-A58762A306C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B73EA7-3FC9-41F1-9C51-10C181F84C9F}" srcId="{6354324F-482B-464E-8523-A58762A306CD}" destId="{A2A5D1C8-49AA-474E-9CE5-A8537ACAAE78}" srcOrd="0" destOrd="0" parTransId="{B38908DC-80F1-40EB-AF6F-0EF4ED76B98B}" sibTransId="{7CCB1D5B-DE9F-40E3-9645-061D216A06D2}"/>
    <dgm:cxn modelId="{0DF4A84D-5F59-4184-B7C9-DB4BD66EA85A}" type="presOf" srcId="{6354324F-482B-464E-8523-A58762A306CD}" destId="{6F642203-C2F0-45F6-8984-FB980881B827}" srcOrd="0" destOrd="0" presId="urn:microsoft.com/office/officeart/2005/8/layout/vProcess5"/>
    <dgm:cxn modelId="{DD714B80-0592-416F-A1A7-51F8D0F5D47B}" type="presOf" srcId="{23ED5FDD-A48E-4C14-9B7D-2D26BB0582FB}" destId="{9A8AD195-C7E3-43BD-B8C6-9C4AE24FDE48}" srcOrd="0" destOrd="0" presId="urn:microsoft.com/office/officeart/2005/8/layout/vProcess5"/>
    <dgm:cxn modelId="{0598563D-803F-4D03-991F-712A1A71F7F3}" type="presOf" srcId="{B769C570-62C1-42C2-9FD8-FF3CBB4C8D59}" destId="{D97A414B-72D5-4DAF-A490-2ABDBDBF59B2}" srcOrd="0" destOrd="0" presId="urn:microsoft.com/office/officeart/2005/8/layout/vProcess5"/>
    <dgm:cxn modelId="{4BA24991-9654-4C43-9BD2-2094222577C1}" type="presOf" srcId="{7CCB1D5B-DE9F-40E3-9645-061D216A06D2}" destId="{6AAB41BE-F7E6-4A89-A89C-935B3888CE4A}" srcOrd="0" destOrd="0" presId="urn:microsoft.com/office/officeart/2005/8/layout/vProcess5"/>
    <dgm:cxn modelId="{3B270674-B359-483D-841B-09FB18FF216F}" srcId="{6354324F-482B-464E-8523-A58762A306CD}" destId="{B769C570-62C1-42C2-9FD8-FF3CBB4C8D59}" srcOrd="2" destOrd="0" parTransId="{1A5098F3-0B1E-43B8-98FD-439C1898684E}" sibTransId="{2152D3ED-052B-4D1B-8AA1-34A2D75B73EF}"/>
    <dgm:cxn modelId="{7C8080A4-A80E-4316-A97D-67BAB61AEB7E}" type="presOf" srcId="{B769C570-62C1-42C2-9FD8-FF3CBB4C8D59}" destId="{C5B03A24-77BF-4491-84FA-77169F43E827}" srcOrd="1" destOrd="0" presId="urn:microsoft.com/office/officeart/2005/8/layout/vProcess5"/>
    <dgm:cxn modelId="{D53AFF3A-1420-4748-BDD9-2CB7F6B8117A}" srcId="{6354324F-482B-464E-8523-A58762A306CD}" destId="{B72D281D-9F9B-4141-BA8D-241583EF0C24}" srcOrd="1" destOrd="0" parTransId="{15BC1404-F9F1-4FFA-8900-8C3D9410B012}" sibTransId="{23ED5FDD-A48E-4C14-9B7D-2D26BB0582FB}"/>
    <dgm:cxn modelId="{EA10550E-8AB2-4CE7-A9A4-FDA8E80059EA}" type="presOf" srcId="{B72D281D-9F9B-4141-BA8D-241583EF0C24}" destId="{F42614C0-7C53-4114-96E0-31FC1051D84B}" srcOrd="1" destOrd="0" presId="urn:microsoft.com/office/officeart/2005/8/layout/vProcess5"/>
    <dgm:cxn modelId="{4471D70F-1E2F-40E2-85A3-96696E1316C5}" type="presOf" srcId="{A2A5D1C8-49AA-474E-9CE5-A8537ACAAE78}" destId="{07DA1569-0247-44A0-BE80-BE20A8292F08}" srcOrd="0" destOrd="0" presId="urn:microsoft.com/office/officeart/2005/8/layout/vProcess5"/>
    <dgm:cxn modelId="{694BD5D9-F711-4A3D-AB08-57117462FE08}" type="presOf" srcId="{B72D281D-9F9B-4141-BA8D-241583EF0C24}" destId="{095BB752-40AD-4ADA-937A-8C24B166D96D}" srcOrd="0" destOrd="0" presId="urn:microsoft.com/office/officeart/2005/8/layout/vProcess5"/>
    <dgm:cxn modelId="{F4589C53-E694-4E32-BA68-5845E2746271}" type="presOf" srcId="{A2A5D1C8-49AA-474E-9CE5-A8537ACAAE78}" destId="{F85A171A-8954-48E0-8FFC-1E4BEBDC3EBA}" srcOrd="1" destOrd="0" presId="urn:microsoft.com/office/officeart/2005/8/layout/vProcess5"/>
    <dgm:cxn modelId="{6E9BCFD4-2E1E-4F55-A4BD-EF165FF92A20}" type="presParOf" srcId="{6F642203-C2F0-45F6-8984-FB980881B827}" destId="{E788D916-5859-4CD1-BA91-F358ED3875C9}" srcOrd="0" destOrd="0" presId="urn:microsoft.com/office/officeart/2005/8/layout/vProcess5"/>
    <dgm:cxn modelId="{227C10AB-7187-4A0A-A658-53CDA68F164E}" type="presParOf" srcId="{6F642203-C2F0-45F6-8984-FB980881B827}" destId="{07DA1569-0247-44A0-BE80-BE20A8292F08}" srcOrd="1" destOrd="0" presId="urn:microsoft.com/office/officeart/2005/8/layout/vProcess5"/>
    <dgm:cxn modelId="{DA32371F-6D46-4684-B57F-8A785252A4B2}" type="presParOf" srcId="{6F642203-C2F0-45F6-8984-FB980881B827}" destId="{095BB752-40AD-4ADA-937A-8C24B166D96D}" srcOrd="2" destOrd="0" presId="urn:microsoft.com/office/officeart/2005/8/layout/vProcess5"/>
    <dgm:cxn modelId="{5A814C51-15E1-4BB7-90CC-719CBAEFF594}" type="presParOf" srcId="{6F642203-C2F0-45F6-8984-FB980881B827}" destId="{D97A414B-72D5-4DAF-A490-2ABDBDBF59B2}" srcOrd="3" destOrd="0" presId="urn:microsoft.com/office/officeart/2005/8/layout/vProcess5"/>
    <dgm:cxn modelId="{623A1287-B10F-4637-A327-F1A0368EF011}" type="presParOf" srcId="{6F642203-C2F0-45F6-8984-FB980881B827}" destId="{6AAB41BE-F7E6-4A89-A89C-935B3888CE4A}" srcOrd="4" destOrd="0" presId="urn:microsoft.com/office/officeart/2005/8/layout/vProcess5"/>
    <dgm:cxn modelId="{09B729EC-54D2-4A2C-A4DC-2E51F713D9E3}" type="presParOf" srcId="{6F642203-C2F0-45F6-8984-FB980881B827}" destId="{9A8AD195-C7E3-43BD-B8C6-9C4AE24FDE48}" srcOrd="5" destOrd="0" presId="urn:microsoft.com/office/officeart/2005/8/layout/vProcess5"/>
    <dgm:cxn modelId="{0A283DA2-DBC6-4E2A-85B2-374CAF6795C9}" type="presParOf" srcId="{6F642203-C2F0-45F6-8984-FB980881B827}" destId="{F85A171A-8954-48E0-8FFC-1E4BEBDC3EBA}" srcOrd="6" destOrd="0" presId="urn:microsoft.com/office/officeart/2005/8/layout/vProcess5"/>
    <dgm:cxn modelId="{806DCAF0-21F9-49A5-A462-6B39F7D991B6}" type="presParOf" srcId="{6F642203-C2F0-45F6-8984-FB980881B827}" destId="{F42614C0-7C53-4114-96E0-31FC1051D84B}" srcOrd="7" destOrd="0" presId="urn:microsoft.com/office/officeart/2005/8/layout/vProcess5"/>
    <dgm:cxn modelId="{75D5861C-DB14-447B-9948-4CA4299DD78B}" type="presParOf" srcId="{6F642203-C2F0-45F6-8984-FB980881B827}" destId="{C5B03A24-77BF-4491-84FA-77169F43E82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354324F-482B-464E-8523-A58762A306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2A5D1C8-49AA-474E-9CE5-A8537ACAAE78}">
      <dgm:prSet phldrT="[文字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穿著整齊得體，避免太過隨性</a:t>
          </a:r>
          <a:endParaRPr lang="zh-TW" altLang="en-US" sz="3200" b="1" dirty="0"/>
        </a:p>
      </dgm:t>
    </dgm:pt>
    <dgm:pt modelId="{B38908DC-80F1-40EB-AF6F-0EF4ED76B98B}" type="parTrans" cxnId="{34B73EA7-3FC9-41F1-9C51-10C181F84C9F}">
      <dgm:prSet/>
      <dgm:spPr/>
      <dgm:t>
        <a:bodyPr/>
        <a:lstStyle/>
        <a:p>
          <a:endParaRPr lang="zh-TW" altLang="en-US"/>
        </a:p>
      </dgm:t>
    </dgm:pt>
    <dgm:pt modelId="{7CCB1D5B-DE9F-40E3-9645-061D216A06D2}" type="sibTrans" cxnId="{34B73EA7-3FC9-41F1-9C51-10C181F84C9F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2D281D-9F9B-4141-BA8D-241583EF0C24}">
      <dgm:prSet phldrT="[文字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25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坐姿端莊自然，對答誠懇穩重</a:t>
          </a:r>
          <a:endParaRPr lang="en-US" altLang="zh-TW" sz="3200" b="1" dirty="0" smtClean="0"/>
        </a:p>
      </dgm:t>
    </dgm:pt>
    <dgm:pt modelId="{15BC1404-F9F1-4FFA-8900-8C3D9410B012}" type="parTrans" cxnId="{D53AFF3A-1420-4748-BDD9-2CB7F6B8117A}">
      <dgm:prSet/>
      <dgm:spPr/>
      <dgm:t>
        <a:bodyPr/>
        <a:lstStyle/>
        <a:p>
          <a:endParaRPr lang="zh-TW" altLang="en-US"/>
        </a:p>
      </dgm:t>
    </dgm:pt>
    <dgm:pt modelId="{23ED5FDD-A48E-4C14-9B7D-2D26BB0582FB}" type="sibTrans" cxnId="{D53AFF3A-1420-4748-BDD9-2CB7F6B8117A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69C570-62C1-42C2-9FD8-FF3CBB4C8D59}">
      <dgm:prSet/>
      <dgm:spPr>
        <a:solidFill>
          <a:schemeClr val="bg2">
            <a:lumMod val="25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/>
            <a:t>進退之間舉止合宜，注重禮儀</a:t>
          </a:r>
          <a:endParaRPr lang="zh-TW" altLang="en-US" dirty="0"/>
        </a:p>
      </dgm:t>
    </dgm:pt>
    <dgm:pt modelId="{1A5098F3-0B1E-43B8-98FD-439C1898684E}" type="par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2152D3ED-052B-4D1B-8AA1-34A2D75B73EF}" type="sib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6F642203-C2F0-45F6-8984-FB980881B827}" type="pres">
      <dgm:prSet presAssocID="{6354324F-482B-464E-8523-A58762A306C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788D916-5859-4CD1-BA91-F358ED3875C9}" type="pres">
      <dgm:prSet presAssocID="{6354324F-482B-464E-8523-A58762A306CD}" presName="dummyMaxCanvas" presStyleCnt="0">
        <dgm:presLayoutVars/>
      </dgm:prSet>
      <dgm:spPr/>
    </dgm:pt>
    <dgm:pt modelId="{07DA1569-0247-44A0-BE80-BE20A8292F08}" type="pres">
      <dgm:prSet presAssocID="{6354324F-482B-464E-8523-A58762A306CD}" presName="ThreeNodes_1" presStyleLbl="node1" presStyleIdx="0" presStyleCnt="3" custScaleX="1091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5BB752-40AD-4ADA-937A-8C24B166D96D}" type="pres">
      <dgm:prSet presAssocID="{6354324F-482B-464E-8523-A58762A306CD}" presName="ThreeNodes_2" presStyleLbl="node1" presStyleIdx="1" presStyleCnt="3" custScaleX="1057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7A414B-72D5-4DAF-A490-2ABDBDBF59B2}" type="pres">
      <dgm:prSet presAssocID="{6354324F-482B-464E-8523-A58762A306CD}" presName="ThreeNodes_3" presStyleLbl="node1" presStyleIdx="2" presStyleCnt="3" custLinFactNeighborX="-695" custLinFactNeighborY="-4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AB41BE-F7E6-4A89-A89C-935B3888CE4A}" type="pres">
      <dgm:prSet presAssocID="{6354324F-482B-464E-8523-A58762A306C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8AD195-C7E3-43BD-B8C6-9C4AE24FDE48}" type="pres">
      <dgm:prSet presAssocID="{6354324F-482B-464E-8523-A58762A306C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5A171A-8954-48E0-8FFC-1E4BEBDC3EBA}" type="pres">
      <dgm:prSet presAssocID="{6354324F-482B-464E-8523-A58762A306C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2614C0-7C53-4114-96E0-31FC1051D84B}" type="pres">
      <dgm:prSet presAssocID="{6354324F-482B-464E-8523-A58762A306C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03A24-77BF-4491-84FA-77169F43E827}" type="pres">
      <dgm:prSet presAssocID="{6354324F-482B-464E-8523-A58762A306C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B73EA7-3FC9-41F1-9C51-10C181F84C9F}" srcId="{6354324F-482B-464E-8523-A58762A306CD}" destId="{A2A5D1C8-49AA-474E-9CE5-A8537ACAAE78}" srcOrd="0" destOrd="0" parTransId="{B38908DC-80F1-40EB-AF6F-0EF4ED76B98B}" sibTransId="{7CCB1D5B-DE9F-40E3-9645-061D216A06D2}"/>
    <dgm:cxn modelId="{6114F1CC-719D-4A21-9C45-33FFBB4904A7}" type="presOf" srcId="{B72D281D-9F9B-4141-BA8D-241583EF0C24}" destId="{F42614C0-7C53-4114-96E0-31FC1051D84B}" srcOrd="1" destOrd="0" presId="urn:microsoft.com/office/officeart/2005/8/layout/vProcess5"/>
    <dgm:cxn modelId="{8EF3AD59-F007-4045-BEA7-7397A9EBF20C}" type="presOf" srcId="{B769C570-62C1-42C2-9FD8-FF3CBB4C8D59}" destId="{C5B03A24-77BF-4491-84FA-77169F43E827}" srcOrd="1" destOrd="0" presId="urn:microsoft.com/office/officeart/2005/8/layout/vProcess5"/>
    <dgm:cxn modelId="{EEDDBA76-39ED-4942-A2A2-0451E41AFD43}" type="presOf" srcId="{B769C570-62C1-42C2-9FD8-FF3CBB4C8D59}" destId="{D97A414B-72D5-4DAF-A490-2ABDBDBF59B2}" srcOrd="0" destOrd="0" presId="urn:microsoft.com/office/officeart/2005/8/layout/vProcess5"/>
    <dgm:cxn modelId="{3B270674-B359-483D-841B-09FB18FF216F}" srcId="{6354324F-482B-464E-8523-A58762A306CD}" destId="{B769C570-62C1-42C2-9FD8-FF3CBB4C8D59}" srcOrd="2" destOrd="0" parTransId="{1A5098F3-0B1E-43B8-98FD-439C1898684E}" sibTransId="{2152D3ED-052B-4D1B-8AA1-34A2D75B73EF}"/>
    <dgm:cxn modelId="{9F437CD8-EC6C-4742-AFB3-394C18FDB685}" type="presOf" srcId="{A2A5D1C8-49AA-474E-9CE5-A8537ACAAE78}" destId="{F85A171A-8954-48E0-8FFC-1E4BEBDC3EBA}" srcOrd="1" destOrd="0" presId="urn:microsoft.com/office/officeart/2005/8/layout/vProcess5"/>
    <dgm:cxn modelId="{D53AFF3A-1420-4748-BDD9-2CB7F6B8117A}" srcId="{6354324F-482B-464E-8523-A58762A306CD}" destId="{B72D281D-9F9B-4141-BA8D-241583EF0C24}" srcOrd="1" destOrd="0" parTransId="{15BC1404-F9F1-4FFA-8900-8C3D9410B012}" sibTransId="{23ED5FDD-A48E-4C14-9B7D-2D26BB0582FB}"/>
    <dgm:cxn modelId="{AD781065-EDE2-494B-A988-DD1E94906CA2}" type="presOf" srcId="{7CCB1D5B-DE9F-40E3-9645-061D216A06D2}" destId="{6AAB41BE-F7E6-4A89-A89C-935B3888CE4A}" srcOrd="0" destOrd="0" presId="urn:microsoft.com/office/officeart/2005/8/layout/vProcess5"/>
    <dgm:cxn modelId="{59DF4277-5FC3-4A4B-9D1A-735672DB9E3D}" type="presOf" srcId="{A2A5D1C8-49AA-474E-9CE5-A8537ACAAE78}" destId="{07DA1569-0247-44A0-BE80-BE20A8292F08}" srcOrd="0" destOrd="0" presId="urn:microsoft.com/office/officeart/2005/8/layout/vProcess5"/>
    <dgm:cxn modelId="{8524ACCD-D9C5-430A-9A29-709B9C318073}" type="presOf" srcId="{23ED5FDD-A48E-4C14-9B7D-2D26BB0582FB}" destId="{9A8AD195-C7E3-43BD-B8C6-9C4AE24FDE48}" srcOrd="0" destOrd="0" presId="urn:microsoft.com/office/officeart/2005/8/layout/vProcess5"/>
    <dgm:cxn modelId="{20946CD1-2861-4B7B-9661-8E9D4721EA6B}" type="presOf" srcId="{6354324F-482B-464E-8523-A58762A306CD}" destId="{6F642203-C2F0-45F6-8984-FB980881B827}" srcOrd="0" destOrd="0" presId="urn:microsoft.com/office/officeart/2005/8/layout/vProcess5"/>
    <dgm:cxn modelId="{1E824E97-F464-4347-BD7F-96F8566FCE44}" type="presOf" srcId="{B72D281D-9F9B-4141-BA8D-241583EF0C24}" destId="{095BB752-40AD-4ADA-937A-8C24B166D96D}" srcOrd="0" destOrd="0" presId="urn:microsoft.com/office/officeart/2005/8/layout/vProcess5"/>
    <dgm:cxn modelId="{E21A8B0A-1EA3-4E96-A962-3049892F042A}" type="presParOf" srcId="{6F642203-C2F0-45F6-8984-FB980881B827}" destId="{E788D916-5859-4CD1-BA91-F358ED3875C9}" srcOrd="0" destOrd="0" presId="urn:microsoft.com/office/officeart/2005/8/layout/vProcess5"/>
    <dgm:cxn modelId="{C47F4C1D-2D83-42F6-8666-FC01D9AF2378}" type="presParOf" srcId="{6F642203-C2F0-45F6-8984-FB980881B827}" destId="{07DA1569-0247-44A0-BE80-BE20A8292F08}" srcOrd="1" destOrd="0" presId="urn:microsoft.com/office/officeart/2005/8/layout/vProcess5"/>
    <dgm:cxn modelId="{E3AC66F8-EDAC-41AF-84FA-31F32BE4FDD0}" type="presParOf" srcId="{6F642203-C2F0-45F6-8984-FB980881B827}" destId="{095BB752-40AD-4ADA-937A-8C24B166D96D}" srcOrd="2" destOrd="0" presId="urn:microsoft.com/office/officeart/2005/8/layout/vProcess5"/>
    <dgm:cxn modelId="{C993A8CE-9C35-4BC0-9AC8-9E7A2CE59656}" type="presParOf" srcId="{6F642203-C2F0-45F6-8984-FB980881B827}" destId="{D97A414B-72D5-4DAF-A490-2ABDBDBF59B2}" srcOrd="3" destOrd="0" presId="urn:microsoft.com/office/officeart/2005/8/layout/vProcess5"/>
    <dgm:cxn modelId="{540BBF84-C836-4392-A7FF-C1F7B75504AD}" type="presParOf" srcId="{6F642203-C2F0-45F6-8984-FB980881B827}" destId="{6AAB41BE-F7E6-4A89-A89C-935B3888CE4A}" srcOrd="4" destOrd="0" presId="urn:microsoft.com/office/officeart/2005/8/layout/vProcess5"/>
    <dgm:cxn modelId="{164BCA0C-D741-4C69-B0CC-223A2E13F18D}" type="presParOf" srcId="{6F642203-C2F0-45F6-8984-FB980881B827}" destId="{9A8AD195-C7E3-43BD-B8C6-9C4AE24FDE48}" srcOrd="5" destOrd="0" presId="urn:microsoft.com/office/officeart/2005/8/layout/vProcess5"/>
    <dgm:cxn modelId="{01D4CC1B-1F75-4A98-88E8-B182F8EA2DE3}" type="presParOf" srcId="{6F642203-C2F0-45F6-8984-FB980881B827}" destId="{F85A171A-8954-48E0-8FFC-1E4BEBDC3EBA}" srcOrd="6" destOrd="0" presId="urn:microsoft.com/office/officeart/2005/8/layout/vProcess5"/>
    <dgm:cxn modelId="{A7041B28-16DF-42F4-A258-0A26D35C292C}" type="presParOf" srcId="{6F642203-C2F0-45F6-8984-FB980881B827}" destId="{F42614C0-7C53-4114-96E0-31FC1051D84B}" srcOrd="7" destOrd="0" presId="urn:microsoft.com/office/officeart/2005/8/layout/vProcess5"/>
    <dgm:cxn modelId="{616E6D73-F537-42FF-A695-18B8A095B7FA}" type="presParOf" srcId="{6F642203-C2F0-45F6-8984-FB980881B827}" destId="{C5B03A24-77BF-4491-84FA-77169F43E82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120F12-182C-45E2-898E-F798BEDD0843}" type="doc">
      <dgm:prSet loTypeId="urn:microsoft.com/office/officeart/2005/8/layout/arrow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1169B80E-922C-4AFD-B81A-8AE218C3CF92}">
      <dgm:prSet phldrT="[文字]"/>
      <dgm:spPr>
        <a:solidFill>
          <a:srgbClr val="92D050"/>
        </a:solidFill>
      </dgm:spPr>
      <dgm:t>
        <a:bodyPr/>
        <a:lstStyle/>
        <a:p>
          <a:r>
            <a:rPr lang="zh-TW" altLang="en-US" b="1" dirty="0" smtClean="0"/>
            <a:t>部分學生即使甄試上理想科系，入學後卻發現真實情形跟當初想的不一樣。</a:t>
          </a:r>
          <a:endParaRPr lang="zh-TW" altLang="en-US" dirty="0"/>
        </a:p>
      </dgm:t>
    </dgm:pt>
    <dgm:pt modelId="{86B1B874-4440-4AEF-B01B-12CACAEA2551}" type="parTrans" cxnId="{86E180C3-5C21-4763-9E18-577CD026D09F}">
      <dgm:prSet/>
      <dgm:spPr/>
      <dgm:t>
        <a:bodyPr/>
        <a:lstStyle/>
        <a:p>
          <a:endParaRPr lang="zh-TW" altLang="en-US"/>
        </a:p>
      </dgm:t>
    </dgm:pt>
    <dgm:pt modelId="{A070CCA2-D911-411E-8550-6F350E4747D2}" type="sibTrans" cxnId="{86E180C3-5C21-4763-9E18-577CD026D09F}">
      <dgm:prSet/>
      <dgm:spPr/>
      <dgm:t>
        <a:bodyPr/>
        <a:lstStyle/>
        <a:p>
          <a:endParaRPr lang="zh-TW" altLang="en-US"/>
        </a:p>
      </dgm:t>
    </dgm:pt>
    <dgm:pt modelId="{1983C34B-E717-4987-A048-CF4ED0AC8E16}">
      <dgm:prSet phldrT="[文字]"/>
      <dgm:spPr>
        <a:solidFill>
          <a:srgbClr val="FFFF00"/>
        </a:solidFill>
      </dgm:spPr>
      <dgm:t>
        <a:bodyPr/>
        <a:lstStyle/>
        <a:p>
          <a:r>
            <a:rPr lang="zh-TW" altLang="en-US" b="1" dirty="0" smtClean="0"/>
            <a:t>結果是失望挫敗， 學習不僅沒興趣， 也不快樂。</a:t>
          </a:r>
          <a:endParaRPr lang="zh-TW" altLang="en-US" dirty="0"/>
        </a:p>
      </dgm:t>
    </dgm:pt>
    <dgm:pt modelId="{83806788-0665-42BF-8860-D8BF64151AC9}" type="parTrans" cxnId="{D06B5A29-3DBC-42E9-89B0-CBDF1D53C66C}">
      <dgm:prSet/>
      <dgm:spPr/>
      <dgm:t>
        <a:bodyPr/>
        <a:lstStyle/>
        <a:p>
          <a:endParaRPr lang="zh-TW" altLang="en-US"/>
        </a:p>
      </dgm:t>
    </dgm:pt>
    <dgm:pt modelId="{65E7AAF2-D48E-4B81-9856-25156C7EE7D0}" type="sibTrans" cxnId="{D06B5A29-3DBC-42E9-89B0-CBDF1D53C66C}">
      <dgm:prSet/>
      <dgm:spPr/>
      <dgm:t>
        <a:bodyPr/>
        <a:lstStyle/>
        <a:p>
          <a:endParaRPr lang="zh-TW" altLang="en-US"/>
        </a:p>
      </dgm:t>
    </dgm:pt>
    <dgm:pt modelId="{7EAFFA4C-F64F-4B8D-89EA-7CAD78753C25}" type="pres">
      <dgm:prSet presAssocID="{7B120F12-182C-45E2-898E-F798BEDD084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343A4D5-105C-47D4-9D3E-2B48C158037A}" type="pres">
      <dgm:prSet presAssocID="{1169B80E-922C-4AFD-B81A-8AE218C3CF92}" presName="upArrow" presStyleLbl="node1" presStyleIdx="0" presStyleCnt="2"/>
      <dgm:spPr>
        <a:solidFill>
          <a:srgbClr val="00B050"/>
        </a:solidFill>
        <a:ln>
          <a:solidFill>
            <a:schemeClr val="tx1"/>
          </a:solidFill>
        </a:ln>
      </dgm:spPr>
    </dgm:pt>
    <dgm:pt modelId="{E8B6DE7C-8C67-4615-94BB-324A907BF68A}" type="pres">
      <dgm:prSet presAssocID="{1169B80E-922C-4AFD-B81A-8AE218C3CF92}" presName="upArrowText" presStyleLbl="revTx" presStyleIdx="0" presStyleCnt="2" custScaleX="10454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80532D-7DFF-44ED-A4BD-072ABC6A068B}" type="pres">
      <dgm:prSet presAssocID="{1983C34B-E717-4987-A048-CF4ED0AC8E16}" presName="downArrow" presStyleLbl="node1" presStyleIdx="1" presStyleCnt="2"/>
      <dgm:spPr>
        <a:solidFill>
          <a:srgbClr val="FFC000"/>
        </a:solidFill>
        <a:ln>
          <a:solidFill>
            <a:schemeClr val="tx1"/>
          </a:solidFill>
        </a:ln>
      </dgm:spPr>
    </dgm:pt>
    <dgm:pt modelId="{13B248F5-8C91-4BEA-B390-65838501BE23}" type="pres">
      <dgm:prSet presAssocID="{1983C34B-E717-4987-A048-CF4ED0AC8E1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B079A05-677D-4016-85E5-B7F1BAC57E02}" type="presOf" srcId="{1983C34B-E717-4987-A048-CF4ED0AC8E16}" destId="{13B248F5-8C91-4BEA-B390-65838501BE23}" srcOrd="0" destOrd="0" presId="urn:microsoft.com/office/officeart/2005/8/layout/arrow4"/>
    <dgm:cxn modelId="{CDAAA832-A1CF-488E-A8DC-EF297EC69C09}" type="presOf" srcId="{7B120F12-182C-45E2-898E-F798BEDD0843}" destId="{7EAFFA4C-F64F-4B8D-89EA-7CAD78753C25}" srcOrd="0" destOrd="0" presId="urn:microsoft.com/office/officeart/2005/8/layout/arrow4"/>
    <dgm:cxn modelId="{86E180C3-5C21-4763-9E18-577CD026D09F}" srcId="{7B120F12-182C-45E2-898E-F798BEDD0843}" destId="{1169B80E-922C-4AFD-B81A-8AE218C3CF92}" srcOrd="0" destOrd="0" parTransId="{86B1B874-4440-4AEF-B01B-12CACAEA2551}" sibTransId="{A070CCA2-D911-411E-8550-6F350E4747D2}"/>
    <dgm:cxn modelId="{D06B5A29-3DBC-42E9-89B0-CBDF1D53C66C}" srcId="{7B120F12-182C-45E2-898E-F798BEDD0843}" destId="{1983C34B-E717-4987-A048-CF4ED0AC8E16}" srcOrd="1" destOrd="0" parTransId="{83806788-0665-42BF-8860-D8BF64151AC9}" sibTransId="{65E7AAF2-D48E-4B81-9856-25156C7EE7D0}"/>
    <dgm:cxn modelId="{B4FA62E4-CFA9-4052-892A-CC85ABC3F3EA}" type="presOf" srcId="{1169B80E-922C-4AFD-B81A-8AE218C3CF92}" destId="{E8B6DE7C-8C67-4615-94BB-324A907BF68A}" srcOrd="0" destOrd="0" presId="urn:microsoft.com/office/officeart/2005/8/layout/arrow4"/>
    <dgm:cxn modelId="{48F11E43-3383-475C-9AD7-EE9ED786A532}" type="presParOf" srcId="{7EAFFA4C-F64F-4B8D-89EA-7CAD78753C25}" destId="{2343A4D5-105C-47D4-9D3E-2B48C158037A}" srcOrd="0" destOrd="0" presId="urn:microsoft.com/office/officeart/2005/8/layout/arrow4"/>
    <dgm:cxn modelId="{157CA448-2AEC-4439-A100-AACED99E29A8}" type="presParOf" srcId="{7EAFFA4C-F64F-4B8D-89EA-7CAD78753C25}" destId="{E8B6DE7C-8C67-4615-94BB-324A907BF68A}" srcOrd="1" destOrd="0" presId="urn:microsoft.com/office/officeart/2005/8/layout/arrow4"/>
    <dgm:cxn modelId="{51E1AFA1-E33A-4982-90F1-4596349FBA1E}" type="presParOf" srcId="{7EAFFA4C-F64F-4B8D-89EA-7CAD78753C25}" destId="{D780532D-7DFF-44ED-A4BD-072ABC6A068B}" srcOrd="2" destOrd="0" presId="urn:microsoft.com/office/officeart/2005/8/layout/arrow4"/>
    <dgm:cxn modelId="{7033E9C7-3A46-4DFB-A974-BFD8AD3BAF94}" type="presParOf" srcId="{7EAFFA4C-F64F-4B8D-89EA-7CAD78753C25}" destId="{13B248F5-8C91-4BEA-B390-65838501BE2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354324F-482B-464E-8523-A58762A306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2A5D1C8-49AA-474E-9CE5-A8537ACAAE78}">
      <dgm:prSet phldrT="[文字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流露出強烈就讀意願與熱情</a:t>
          </a:r>
          <a:endParaRPr lang="zh-TW" altLang="en-US" sz="3200" b="1" dirty="0"/>
        </a:p>
      </dgm:t>
    </dgm:pt>
    <dgm:pt modelId="{B38908DC-80F1-40EB-AF6F-0EF4ED76B98B}" type="parTrans" cxnId="{34B73EA7-3FC9-41F1-9C51-10C181F84C9F}">
      <dgm:prSet/>
      <dgm:spPr/>
      <dgm:t>
        <a:bodyPr/>
        <a:lstStyle/>
        <a:p>
          <a:endParaRPr lang="zh-TW" altLang="en-US"/>
        </a:p>
      </dgm:t>
    </dgm:pt>
    <dgm:pt modelId="{7CCB1D5B-DE9F-40E3-9645-061D216A06D2}" type="sibTrans" cxnId="{34B73EA7-3FC9-41F1-9C51-10C181F84C9F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2D281D-9F9B-4141-BA8D-241583EF0C24}">
      <dgm:prSet phldrT="[文字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25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顯示高度自信，眼睛直視對方</a:t>
          </a:r>
          <a:endParaRPr lang="en-US" altLang="zh-TW" sz="3200" b="1" dirty="0" smtClean="0"/>
        </a:p>
      </dgm:t>
    </dgm:pt>
    <dgm:pt modelId="{15BC1404-F9F1-4FFA-8900-8C3D9410B012}" type="parTrans" cxnId="{D53AFF3A-1420-4748-BDD9-2CB7F6B8117A}">
      <dgm:prSet/>
      <dgm:spPr/>
      <dgm:t>
        <a:bodyPr/>
        <a:lstStyle/>
        <a:p>
          <a:endParaRPr lang="zh-TW" altLang="en-US"/>
        </a:p>
      </dgm:t>
    </dgm:pt>
    <dgm:pt modelId="{23ED5FDD-A48E-4C14-9B7D-2D26BB0582FB}" type="sibTrans" cxnId="{D53AFF3A-1420-4748-BDD9-2CB7F6B8117A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69C570-62C1-42C2-9FD8-FF3CBB4C8D59}">
      <dgm:prSet/>
      <dgm:spPr>
        <a:solidFill>
          <a:schemeClr val="bg2">
            <a:lumMod val="25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/>
            <a:t>把握發言時機，化被動為主動 </a:t>
          </a:r>
          <a:endParaRPr lang="zh-TW" altLang="en-US" dirty="0"/>
        </a:p>
      </dgm:t>
    </dgm:pt>
    <dgm:pt modelId="{1A5098F3-0B1E-43B8-98FD-439C1898684E}" type="par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2152D3ED-052B-4D1B-8AA1-34A2D75B73EF}" type="sib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6F642203-C2F0-45F6-8984-FB980881B827}" type="pres">
      <dgm:prSet presAssocID="{6354324F-482B-464E-8523-A58762A306C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788D916-5859-4CD1-BA91-F358ED3875C9}" type="pres">
      <dgm:prSet presAssocID="{6354324F-482B-464E-8523-A58762A306CD}" presName="dummyMaxCanvas" presStyleCnt="0">
        <dgm:presLayoutVars/>
      </dgm:prSet>
      <dgm:spPr/>
    </dgm:pt>
    <dgm:pt modelId="{07DA1569-0247-44A0-BE80-BE20A8292F08}" type="pres">
      <dgm:prSet presAssocID="{6354324F-482B-464E-8523-A58762A306CD}" presName="ThreeNodes_1" presStyleLbl="node1" presStyleIdx="0" presStyleCnt="3" custScaleX="1091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5BB752-40AD-4ADA-937A-8C24B166D96D}" type="pres">
      <dgm:prSet presAssocID="{6354324F-482B-464E-8523-A58762A306CD}" presName="ThreeNodes_2" presStyleLbl="node1" presStyleIdx="1" presStyleCnt="3" custScaleX="1057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7A414B-72D5-4DAF-A490-2ABDBDBF59B2}" type="pres">
      <dgm:prSet presAssocID="{6354324F-482B-464E-8523-A58762A306CD}" presName="ThreeNodes_3" presStyleLbl="node1" presStyleIdx="2" presStyleCnt="3" custLinFactNeighborX="-695" custLinFactNeighborY="-4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AB41BE-F7E6-4A89-A89C-935B3888CE4A}" type="pres">
      <dgm:prSet presAssocID="{6354324F-482B-464E-8523-A58762A306C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8AD195-C7E3-43BD-B8C6-9C4AE24FDE48}" type="pres">
      <dgm:prSet presAssocID="{6354324F-482B-464E-8523-A58762A306C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5A171A-8954-48E0-8FFC-1E4BEBDC3EBA}" type="pres">
      <dgm:prSet presAssocID="{6354324F-482B-464E-8523-A58762A306C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2614C0-7C53-4114-96E0-31FC1051D84B}" type="pres">
      <dgm:prSet presAssocID="{6354324F-482B-464E-8523-A58762A306C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03A24-77BF-4491-84FA-77169F43E827}" type="pres">
      <dgm:prSet presAssocID="{6354324F-482B-464E-8523-A58762A306C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B73EA7-3FC9-41F1-9C51-10C181F84C9F}" srcId="{6354324F-482B-464E-8523-A58762A306CD}" destId="{A2A5D1C8-49AA-474E-9CE5-A8537ACAAE78}" srcOrd="0" destOrd="0" parTransId="{B38908DC-80F1-40EB-AF6F-0EF4ED76B98B}" sibTransId="{7CCB1D5B-DE9F-40E3-9645-061D216A06D2}"/>
    <dgm:cxn modelId="{06B46439-6BFF-46B3-91E1-B7B004A571EA}" type="presOf" srcId="{7CCB1D5B-DE9F-40E3-9645-061D216A06D2}" destId="{6AAB41BE-F7E6-4A89-A89C-935B3888CE4A}" srcOrd="0" destOrd="0" presId="urn:microsoft.com/office/officeart/2005/8/layout/vProcess5"/>
    <dgm:cxn modelId="{9F4EAD35-A030-42B2-AF64-D7869B0FDC24}" type="presOf" srcId="{B769C570-62C1-42C2-9FD8-FF3CBB4C8D59}" destId="{D97A414B-72D5-4DAF-A490-2ABDBDBF59B2}" srcOrd="0" destOrd="0" presId="urn:microsoft.com/office/officeart/2005/8/layout/vProcess5"/>
    <dgm:cxn modelId="{004690E3-BBF1-4624-BF34-92379FB009D2}" type="presOf" srcId="{6354324F-482B-464E-8523-A58762A306CD}" destId="{6F642203-C2F0-45F6-8984-FB980881B827}" srcOrd="0" destOrd="0" presId="urn:microsoft.com/office/officeart/2005/8/layout/vProcess5"/>
    <dgm:cxn modelId="{158A6FCE-8649-48FE-989C-6832CB09B9FE}" type="presOf" srcId="{B72D281D-9F9B-4141-BA8D-241583EF0C24}" destId="{095BB752-40AD-4ADA-937A-8C24B166D96D}" srcOrd="0" destOrd="0" presId="urn:microsoft.com/office/officeart/2005/8/layout/vProcess5"/>
    <dgm:cxn modelId="{0BBE59EC-6758-4C05-9C0B-4C2418E0052B}" type="presOf" srcId="{B769C570-62C1-42C2-9FD8-FF3CBB4C8D59}" destId="{C5B03A24-77BF-4491-84FA-77169F43E827}" srcOrd="1" destOrd="0" presId="urn:microsoft.com/office/officeart/2005/8/layout/vProcess5"/>
    <dgm:cxn modelId="{DAFF2EC6-E927-44FB-A9A2-A67C5532527B}" type="presOf" srcId="{A2A5D1C8-49AA-474E-9CE5-A8537ACAAE78}" destId="{F85A171A-8954-48E0-8FFC-1E4BEBDC3EBA}" srcOrd="1" destOrd="0" presId="urn:microsoft.com/office/officeart/2005/8/layout/vProcess5"/>
    <dgm:cxn modelId="{F9A281CA-66DD-4A67-B3FB-569019DE3AF9}" type="presOf" srcId="{B72D281D-9F9B-4141-BA8D-241583EF0C24}" destId="{F42614C0-7C53-4114-96E0-31FC1051D84B}" srcOrd="1" destOrd="0" presId="urn:microsoft.com/office/officeart/2005/8/layout/vProcess5"/>
    <dgm:cxn modelId="{3B270674-B359-483D-841B-09FB18FF216F}" srcId="{6354324F-482B-464E-8523-A58762A306CD}" destId="{B769C570-62C1-42C2-9FD8-FF3CBB4C8D59}" srcOrd="2" destOrd="0" parTransId="{1A5098F3-0B1E-43B8-98FD-439C1898684E}" sibTransId="{2152D3ED-052B-4D1B-8AA1-34A2D75B73EF}"/>
    <dgm:cxn modelId="{ED7C206A-072F-4870-A09A-8A762FD04F82}" type="presOf" srcId="{A2A5D1C8-49AA-474E-9CE5-A8537ACAAE78}" destId="{07DA1569-0247-44A0-BE80-BE20A8292F08}" srcOrd="0" destOrd="0" presId="urn:microsoft.com/office/officeart/2005/8/layout/vProcess5"/>
    <dgm:cxn modelId="{D53AFF3A-1420-4748-BDD9-2CB7F6B8117A}" srcId="{6354324F-482B-464E-8523-A58762A306CD}" destId="{B72D281D-9F9B-4141-BA8D-241583EF0C24}" srcOrd="1" destOrd="0" parTransId="{15BC1404-F9F1-4FFA-8900-8C3D9410B012}" sibTransId="{23ED5FDD-A48E-4C14-9B7D-2D26BB0582FB}"/>
    <dgm:cxn modelId="{247AD31E-8EEE-4871-8423-DCE9535674D9}" type="presOf" srcId="{23ED5FDD-A48E-4C14-9B7D-2D26BB0582FB}" destId="{9A8AD195-C7E3-43BD-B8C6-9C4AE24FDE48}" srcOrd="0" destOrd="0" presId="urn:microsoft.com/office/officeart/2005/8/layout/vProcess5"/>
    <dgm:cxn modelId="{EA893F13-E87C-4253-B39F-D42BF1341AE7}" type="presParOf" srcId="{6F642203-C2F0-45F6-8984-FB980881B827}" destId="{E788D916-5859-4CD1-BA91-F358ED3875C9}" srcOrd="0" destOrd="0" presId="urn:microsoft.com/office/officeart/2005/8/layout/vProcess5"/>
    <dgm:cxn modelId="{83DAC5B2-14B4-4C34-888C-72DBC0404996}" type="presParOf" srcId="{6F642203-C2F0-45F6-8984-FB980881B827}" destId="{07DA1569-0247-44A0-BE80-BE20A8292F08}" srcOrd="1" destOrd="0" presId="urn:microsoft.com/office/officeart/2005/8/layout/vProcess5"/>
    <dgm:cxn modelId="{6B4BBE34-3331-49A2-A8DE-942944EBC1F9}" type="presParOf" srcId="{6F642203-C2F0-45F6-8984-FB980881B827}" destId="{095BB752-40AD-4ADA-937A-8C24B166D96D}" srcOrd="2" destOrd="0" presId="urn:microsoft.com/office/officeart/2005/8/layout/vProcess5"/>
    <dgm:cxn modelId="{0F245A64-6936-4C23-AA34-FB8EF76F51F8}" type="presParOf" srcId="{6F642203-C2F0-45F6-8984-FB980881B827}" destId="{D97A414B-72D5-4DAF-A490-2ABDBDBF59B2}" srcOrd="3" destOrd="0" presId="urn:microsoft.com/office/officeart/2005/8/layout/vProcess5"/>
    <dgm:cxn modelId="{D30539E4-8C25-4CB6-A0B6-B43EADB1194D}" type="presParOf" srcId="{6F642203-C2F0-45F6-8984-FB980881B827}" destId="{6AAB41BE-F7E6-4A89-A89C-935B3888CE4A}" srcOrd="4" destOrd="0" presId="urn:microsoft.com/office/officeart/2005/8/layout/vProcess5"/>
    <dgm:cxn modelId="{8229A521-C874-4566-A56D-08DA4716A376}" type="presParOf" srcId="{6F642203-C2F0-45F6-8984-FB980881B827}" destId="{9A8AD195-C7E3-43BD-B8C6-9C4AE24FDE48}" srcOrd="5" destOrd="0" presId="urn:microsoft.com/office/officeart/2005/8/layout/vProcess5"/>
    <dgm:cxn modelId="{02219E4D-314A-4D2B-AC57-86FB1F5A7DAD}" type="presParOf" srcId="{6F642203-C2F0-45F6-8984-FB980881B827}" destId="{F85A171A-8954-48E0-8FFC-1E4BEBDC3EBA}" srcOrd="6" destOrd="0" presId="urn:microsoft.com/office/officeart/2005/8/layout/vProcess5"/>
    <dgm:cxn modelId="{99AE17D8-4861-45D8-B83A-3DD405184353}" type="presParOf" srcId="{6F642203-C2F0-45F6-8984-FB980881B827}" destId="{F42614C0-7C53-4114-96E0-31FC1051D84B}" srcOrd="7" destOrd="0" presId="urn:microsoft.com/office/officeart/2005/8/layout/vProcess5"/>
    <dgm:cxn modelId="{BFE3D4E8-5D8E-46F2-B98F-FA00AAA36D0F}" type="presParOf" srcId="{6F642203-C2F0-45F6-8984-FB980881B827}" destId="{C5B03A24-77BF-4491-84FA-77169F43E82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354324F-482B-464E-8523-A58762A306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2A5D1C8-49AA-474E-9CE5-A8537ACAAE78}">
      <dgm:prSet phldrT="[文字]" custT="1"/>
      <dgm:spPr>
        <a:solidFill>
          <a:schemeClr val="bg2">
            <a:lumMod val="2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能清楚描述個人特質與求學動機</a:t>
          </a:r>
          <a:endParaRPr lang="zh-TW" altLang="en-US" sz="3200" b="1" dirty="0"/>
        </a:p>
      </dgm:t>
    </dgm:pt>
    <dgm:pt modelId="{B38908DC-80F1-40EB-AF6F-0EF4ED76B98B}" type="parTrans" cxnId="{34B73EA7-3FC9-41F1-9C51-10C181F84C9F}">
      <dgm:prSet/>
      <dgm:spPr/>
      <dgm:t>
        <a:bodyPr/>
        <a:lstStyle/>
        <a:p>
          <a:endParaRPr lang="zh-TW" altLang="en-US"/>
        </a:p>
      </dgm:t>
    </dgm:pt>
    <dgm:pt modelId="{7CCB1D5B-DE9F-40E3-9645-061D216A06D2}" type="sibTrans" cxnId="{34B73EA7-3FC9-41F1-9C51-10C181F84C9F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2D281D-9F9B-4141-BA8D-241583EF0C24}">
      <dgm:prSet phldrT="[文字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25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能彰顯自身才華特色與閱歷</a:t>
          </a:r>
          <a:endParaRPr lang="en-US" altLang="zh-TW" sz="3200" b="1" dirty="0" smtClean="0"/>
        </a:p>
      </dgm:t>
    </dgm:pt>
    <dgm:pt modelId="{15BC1404-F9F1-4FFA-8900-8C3D9410B012}" type="parTrans" cxnId="{D53AFF3A-1420-4748-BDD9-2CB7F6B8117A}">
      <dgm:prSet/>
      <dgm:spPr/>
      <dgm:t>
        <a:bodyPr/>
        <a:lstStyle/>
        <a:p>
          <a:endParaRPr lang="zh-TW" altLang="en-US"/>
        </a:p>
      </dgm:t>
    </dgm:pt>
    <dgm:pt modelId="{23ED5FDD-A48E-4C14-9B7D-2D26BB0582FB}" type="sibTrans" cxnId="{D53AFF3A-1420-4748-BDD9-2CB7F6B8117A}">
      <dgm:prSet/>
      <dgm:spPr>
        <a:solidFill>
          <a:srgbClr val="FFFF00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B769C570-62C1-42C2-9FD8-FF3CBB4C8D59}">
      <dgm:prSet/>
      <dgm:spPr>
        <a:solidFill>
          <a:schemeClr val="bg2">
            <a:lumMod val="25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/>
            <a:t>回應時兼顧幽默、機智、專業 </a:t>
          </a:r>
          <a:endParaRPr lang="zh-TW" altLang="en-US" dirty="0"/>
        </a:p>
      </dgm:t>
    </dgm:pt>
    <dgm:pt modelId="{1A5098F3-0B1E-43B8-98FD-439C1898684E}" type="par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2152D3ED-052B-4D1B-8AA1-34A2D75B73EF}" type="sibTrans" cxnId="{3B270674-B359-483D-841B-09FB18FF216F}">
      <dgm:prSet/>
      <dgm:spPr/>
      <dgm:t>
        <a:bodyPr/>
        <a:lstStyle/>
        <a:p>
          <a:endParaRPr lang="zh-TW" altLang="en-US"/>
        </a:p>
      </dgm:t>
    </dgm:pt>
    <dgm:pt modelId="{6F642203-C2F0-45F6-8984-FB980881B827}" type="pres">
      <dgm:prSet presAssocID="{6354324F-482B-464E-8523-A58762A306C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788D916-5859-4CD1-BA91-F358ED3875C9}" type="pres">
      <dgm:prSet presAssocID="{6354324F-482B-464E-8523-A58762A306CD}" presName="dummyMaxCanvas" presStyleCnt="0">
        <dgm:presLayoutVars/>
      </dgm:prSet>
      <dgm:spPr/>
    </dgm:pt>
    <dgm:pt modelId="{07DA1569-0247-44A0-BE80-BE20A8292F08}" type="pres">
      <dgm:prSet presAssocID="{6354324F-482B-464E-8523-A58762A306CD}" presName="ThreeNodes_1" presStyleLbl="node1" presStyleIdx="0" presStyleCnt="3" custScaleX="1091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5BB752-40AD-4ADA-937A-8C24B166D96D}" type="pres">
      <dgm:prSet presAssocID="{6354324F-482B-464E-8523-A58762A306CD}" presName="ThreeNodes_2" presStyleLbl="node1" presStyleIdx="1" presStyleCnt="3" custScaleX="1057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7A414B-72D5-4DAF-A490-2ABDBDBF59B2}" type="pres">
      <dgm:prSet presAssocID="{6354324F-482B-464E-8523-A58762A306CD}" presName="ThreeNodes_3" presStyleLbl="node1" presStyleIdx="2" presStyleCnt="3" custLinFactNeighborX="-695" custLinFactNeighborY="-4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AB41BE-F7E6-4A89-A89C-935B3888CE4A}" type="pres">
      <dgm:prSet presAssocID="{6354324F-482B-464E-8523-A58762A306C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8AD195-C7E3-43BD-B8C6-9C4AE24FDE48}" type="pres">
      <dgm:prSet presAssocID="{6354324F-482B-464E-8523-A58762A306C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5A171A-8954-48E0-8FFC-1E4BEBDC3EBA}" type="pres">
      <dgm:prSet presAssocID="{6354324F-482B-464E-8523-A58762A306C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2614C0-7C53-4114-96E0-31FC1051D84B}" type="pres">
      <dgm:prSet presAssocID="{6354324F-482B-464E-8523-A58762A306C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03A24-77BF-4491-84FA-77169F43E827}" type="pres">
      <dgm:prSet presAssocID="{6354324F-482B-464E-8523-A58762A306C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B73EA7-3FC9-41F1-9C51-10C181F84C9F}" srcId="{6354324F-482B-464E-8523-A58762A306CD}" destId="{A2A5D1C8-49AA-474E-9CE5-A8537ACAAE78}" srcOrd="0" destOrd="0" parTransId="{B38908DC-80F1-40EB-AF6F-0EF4ED76B98B}" sibTransId="{7CCB1D5B-DE9F-40E3-9645-061D216A06D2}"/>
    <dgm:cxn modelId="{EC1DE277-CA55-4152-8415-B4B573E084EC}" type="presOf" srcId="{B769C570-62C1-42C2-9FD8-FF3CBB4C8D59}" destId="{D97A414B-72D5-4DAF-A490-2ABDBDBF59B2}" srcOrd="0" destOrd="0" presId="urn:microsoft.com/office/officeart/2005/8/layout/vProcess5"/>
    <dgm:cxn modelId="{289ABB67-B0F9-44CE-9619-7EB611B10C61}" type="presOf" srcId="{A2A5D1C8-49AA-474E-9CE5-A8537ACAAE78}" destId="{07DA1569-0247-44A0-BE80-BE20A8292F08}" srcOrd="0" destOrd="0" presId="urn:microsoft.com/office/officeart/2005/8/layout/vProcess5"/>
    <dgm:cxn modelId="{B9C690C9-DE29-49FD-A2E3-C113F2D0F107}" type="presOf" srcId="{7CCB1D5B-DE9F-40E3-9645-061D216A06D2}" destId="{6AAB41BE-F7E6-4A89-A89C-935B3888CE4A}" srcOrd="0" destOrd="0" presId="urn:microsoft.com/office/officeart/2005/8/layout/vProcess5"/>
    <dgm:cxn modelId="{1CD063B8-9AFA-4B11-98F5-3935D449B9CA}" type="presOf" srcId="{6354324F-482B-464E-8523-A58762A306CD}" destId="{6F642203-C2F0-45F6-8984-FB980881B827}" srcOrd="0" destOrd="0" presId="urn:microsoft.com/office/officeart/2005/8/layout/vProcess5"/>
    <dgm:cxn modelId="{3B270674-B359-483D-841B-09FB18FF216F}" srcId="{6354324F-482B-464E-8523-A58762A306CD}" destId="{B769C570-62C1-42C2-9FD8-FF3CBB4C8D59}" srcOrd="2" destOrd="0" parTransId="{1A5098F3-0B1E-43B8-98FD-439C1898684E}" sibTransId="{2152D3ED-052B-4D1B-8AA1-34A2D75B73EF}"/>
    <dgm:cxn modelId="{9AF0D5B5-FA5E-4235-BE2A-9D57B7CA9C82}" type="presOf" srcId="{23ED5FDD-A48E-4C14-9B7D-2D26BB0582FB}" destId="{9A8AD195-C7E3-43BD-B8C6-9C4AE24FDE48}" srcOrd="0" destOrd="0" presId="urn:microsoft.com/office/officeart/2005/8/layout/vProcess5"/>
    <dgm:cxn modelId="{D70400C4-CF22-4360-9FDC-31854DA7E037}" type="presOf" srcId="{A2A5D1C8-49AA-474E-9CE5-A8537ACAAE78}" destId="{F85A171A-8954-48E0-8FFC-1E4BEBDC3EBA}" srcOrd="1" destOrd="0" presId="urn:microsoft.com/office/officeart/2005/8/layout/vProcess5"/>
    <dgm:cxn modelId="{D53AFF3A-1420-4748-BDD9-2CB7F6B8117A}" srcId="{6354324F-482B-464E-8523-A58762A306CD}" destId="{B72D281D-9F9B-4141-BA8D-241583EF0C24}" srcOrd="1" destOrd="0" parTransId="{15BC1404-F9F1-4FFA-8900-8C3D9410B012}" sibTransId="{23ED5FDD-A48E-4C14-9B7D-2D26BB0582FB}"/>
    <dgm:cxn modelId="{746AA764-AB9A-4B63-9005-10AA51F9C2FB}" type="presOf" srcId="{B72D281D-9F9B-4141-BA8D-241583EF0C24}" destId="{095BB752-40AD-4ADA-937A-8C24B166D96D}" srcOrd="0" destOrd="0" presId="urn:microsoft.com/office/officeart/2005/8/layout/vProcess5"/>
    <dgm:cxn modelId="{9225DF71-98BF-4945-B387-9DC2FEFE5B41}" type="presOf" srcId="{B769C570-62C1-42C2-9FD8-FF3CBB4C8D59}" destId="{C5B03A24-77BF-4491-84FA-77169F43E827}" srcOrd="1" destOrd="0" presId="urn:microsoft.com/office/officeart/2005/8/layout/vProcess5"/>
    <dgm:cxn modelId="{EDEEB90A-C578-4D5B-9EF6-6DD8D347D1A9}" type="presOf" srcId="{B72D281D-9F9B-4141-BA8D-241583EF0C24}" destId="{F42614C0-7C53-4114-96E0-31FC1051D84B}" srcOrd="1" destOrd="0" presId="urn:microsoft.com/office/officeart/2005/8/layout/vProcess5"/>
    <dgm:cxn modelId="{D88431DD-8BB9-4F7F-9195-B4B557C54105}" type="presParOf" srcId="{6F642203-C2F0-45F6-8984-FB980881B827}" destId="{E788D916-5859-4CD1-BA91-F358ED3875C9}" srcOrd="0" destOrd="0" presId="urn:microsoft.com/office/officeart/2005/8/layout/vProcess5"/>
    <dgm:cxn modelId="{5BA98899-E18A-40A8-9F0D-F40B878BAA7C}" type="presParOf" srcId="{6F642203-C2F0-45F6-8984-FB980881B827}" destId="{07DA1569-0247-44A0-BE80-BE20A8292F08}" srcOrd="1" destOrd="0" presId="urn:microsoft.com/office/officeart/2005/8/layout/vProcess5"/>
    <dgm:cxn modelId="{28332937-14E8-4B12-9AD5-E4201966C5FA}" type="presParOf" srcId="{6F642203-C2F0-45F6-8984-FB980881B827}" destId="{095BB752-40AD-4ADA-937A-8C24B166D96D}" srcOrd="2" destOrd="0" presId="urn:microsoft.com/office/officeart/2005/8/layout/vProcess5"/>
    <dgm:cxn modelId="{9394F36B-6A07-4067-9CC3-CDD7439ECDD7}" type="presParOf" srcId="{6F642203-C2F0-45F6-8984-FB980881B827}" destId="{D97A414B-72D5-4DAF-A490-2ABDBDBF59B2}" srcOrd="3" destOrd="0" presId="urn:microsoft.com/office/officeart/2005/8/layout/vProcess5"/>
    <dgm:cxn modelId="{6CC12392-2367-482E-A952-4EAA3E00A829}" type="presParOf" srcId="{6F642203-C2F0-45F6-8984-FB980881B827}" destId="{6AAB41BE-F7E6-4A89-A89C-935B3888CE4A}" srcOrd="4" destOrd="0" presId="urn:microsoft.com/office/officeart/2005/8/layout/vProcess5"/>
    <dgm:cxn modelId="{2B41E687-6F18-4762-A1B9-86D10A2A5166}" type="presParOf" srcId="{6F642203-C2F0-45F6-8984-FB980881B827}" destId="{9A8AD195-C7E3-43BD-B8C6-9C4AE24FDE48}" srcOrd="5" destOrd="0" presId="urn:microsoft.com/office/officeart/2005/8/layout/vProcess5"/>
    <dgm:cxn modelId="{C3CC22F8-C2A2-4BEF-8587-CEBB68C65EF0}" type="presParOf" srcId="{6F642203-C2F0-45F6-8984-FB980881B827}" destId="{F85A171A-8954-48E0-8FFC-1E4BEBDC3EBA}" srcOrd="6" destOrd="0" presId="urn:microsoft.com/office/officeart/2005/8/layout/vProcess5"/>
    <dgm:cxn modelId="{99CAE65E-0266-4AB7-973E-F544284CD11B}" type="presParOf" srcId="{6F642203-C2F0-45F6-8984-FB980881B827}" destId="{F42614C0-7C53-4114-96E0-31FC1051D84B}" srcOrd="7" destOrd="0" presId="urn:microsoft.com/office/officeart/2005/8/layout/vProcess5"/>
    <dgm:cxn modelId="{E0FDF2B7-2635-4B35-B46F-34DC92FFB24B}" type="presParOf" srcId="{6F642203-C2F0-45F6-8984-FB980881B827}" destId="{C5B03A24-77BF-4491-84FA-77169F43E82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ACD564D-9EA0-4109-B0AC-F10A5CB0A02F}" type="doc">
      <dgm:prSet loTypeId="urn:microsoft.com/office/officeart/2005/8/layout/funnel1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0DEE5A24-EDF7-4830-949A-F83D60C0C024}">
      <dgm:prSet phldrT="[文字]" custT="1"/>
      <dgm:spPr/>
      <dgm:t>
        <a:bodyPr/>
        <a:lstStyle/>
        <a:p>
          <a:r>
            <a:rPr lang="zh-TW" altLang="en-US" sz="2000" b="1" dirty="0" smtClean="0"/>
            <a:t>考生</a:t>
          </a:r>
          <a:endParaRPr lang="zh-TW" altLang="en-US" sz="2000" b="1" dirty="0"/>
        </a:p>
      </dgm:t>
    </dgm:pt>
    <dgm:pt modelId="{853F0F18-D9D6-4A13-9562-C3C90F3F749E}" type="parTrans" cxnId="{B000B288-1288-4E2A-B694-2820B6792CDF}">
      <dgm:prSet/>
      <dgm:spPr/>
      <dgm:t>
        <a:bodyPr/>
        <a:lstStyle/>
        <a:p>
          <a:endParaRPr lang="zh-TW" altLang="en-US"/>
        </a:p>
      </dgm:t>
    </dgm:pt>
    <dgm:pt modelId="{F7E37CB8-9D87-4A4F-B2F1-73F00ABAEE0E}" type="sibTrans" cxnId="{B000B288-1288-4E2A-B694-2820B6792CDF}">
      <dgm:prSet/>
      <dgm:spPr/>
      <dgm:t>
        <a:bodyPr/>
        <a:lstStyle/>
        <a:p>
          <a:endParaRPr lang="zh-TW" altLang="en-US"/>
        </a:p>
      </dgm:t>
    </dgm:pt>
    <dgm:pt modelId="{F46A451E-7B28-4E0A-A1BA-4F483FEE43C8}">
      <dgm:prSet phldrT="[文字]" custT="1"/>
      <dgm:spPr/>
      <dgm:t>
        <a:bodyPr/>
        <a:lstStyle/>
        <a:p>
          <a:r>
            <a:rPr lang="zh-TW" altLang="en-US" sz="2800" b="1" dirty="0" smtClean="0"/>
            <a:t>考生</a:t>
          </a:r>
          <a:endParaRPr lang="zh-TW" altLang="en-US" sz="2800" b="1" dirty="0"/>
        </a:p>
      </dgm:t>
    </dgm:pt>
    <dgm:pt modelId="{82290C52-8B93-415D-9F6F-1570E65B70B3}" type="parTrans" cxnId="{32819F5D-36AE-427A-AC79-4D6F6A078DF5}">
      <dgm:prSet/>
      <dgm:spPr/>
      <dgm:t>
        <a:bodyPr/>
        <a:lstStyle/>
        <a:p>
          <a:endParaRPr lang="zh-TW" altLang="en-US"/>
        </a:p>
      </dgm:t>
    </dgm:pt>
    <dgm:pt modelId="{98968CFB-0CAA-4408-92B9-DD997AB5C62A}" type="sibTrans" cxnId="{32819F5D-36AE-427A-AC79-4D6F6A078DF5}">
      <dgm:prSet/>
      <dgm:spPr/>
      <dgm:t>
        <a:bodyPr/>
        <a:lstStyle/>
        <a:p>
          <a:endParaRPr lang="zh-TW" altLang="en-US"/>
        </a:p>
      </dgm:t>
    </dgm:pt>
    <dgm:pt modelId="{BFC13654-9661-4EE3-BF6D-AE4AE9284CC5}">
      <dgm:prSet phldrT="[文字]"/>
      <dgm:spPr/>
      <dgm:t>
        <a:bodyPr/>
        <a:lstStyle/>
        <a:p>
          <a:r>
            <a:rPr lang="zh-TW" altLang="en-US" b="1" dirty="0" smtClean="0"/>
            <a:t>考生</a:t>
          </a:r>
          <a:endParaRPr lang="zh-TW" altLang="en-US" b="1" dirty="0"/>
        </a:p>
      </dgm:t>
    </dgm:pt>
    <dgm:pt modelId="{1E1BCE25-793E-4331-B166-3CF4D8934352}" type="parTrans" cxnId="{D3759AC1-7EF4-469B-815E-657D94A5F48B}">
      <dgm:prSet/>
      <dgm:spPr/>
      <dgm:t>
        <a:bodyPr/>
        <a:lstStyle/>
        <a:p>
          <a:endParaRPr lang="zh-TW" altLang="en-US"/>
        </a:p>
      </dgm:t>
    </dgm:pt>
    <dgm:pt modelId="{96A232D8-1B6F-4656-8C53-DA78C034D24F}" type="sibTrans" cxnId="{D3759AC1-7EF4-469B-815E-657D94A5F48B}">
      <dgm:prSet/>
      <dgm:spPr/>
      <dgm:t>
        <a:bodyPr/>
        <a:lstStyle/>
        <a:p>
          <a:endParaRPr lang="zh-TW" altLang="en-US"/>
        </a:p>
      </dgm:t>
    </dgm:pt>
    <dgm:pt modelId="{1B32A44B-D144-4816-A175-B9D19D5E3B96}">
      <dgm:prSet phldrT="[文字]" custT="1"/>
      <dgm:spPr/>
      <dgm:t>
        <a:bodyPr/>
        <a:lstStyle/>
        <a:p>
          <a:r>
            <a:rPr lang="zh-TW" altLang="en-US" sz="4400" b="1" dirty="0" smtClean="0">
              <a:solidFill>
                <a:srgbClr val="002060"/>
              </a:solidFill>
            </a:rPr>
            <a:t>營造更好的傳播環境</a:t>
          </a:r>
          <a:endParaRPr lang="zh-TW" altLang="en-US" sz="4400" b="1" dirty="0">
            <a:solidFill>
              <a:srgbClr val="002060"/>
            </a:solidFill>
          </a:endParaRPr>
        </a:p>
      </dgm:t>
    </dgm:pt>
    <dgm:pt modelId="{ACDEE76A-FDBE-47F9-B8C7-F64134EC9B18}" type="sibTrans" cxnId="{28C0E5E4-45F7-4747-94E9-CFFE7802B36C}">
      <dgm:prSet/>
      <dgm:spPr/>
      <dgm:t>
        <a:bodyPr/>
        <a:lstStyle/>
        <a:p>
          <a:endParaRPr lang="zh-TW" altLang="en-US"/>
        </a:p>
      </dgm:t>
    </dgm:pt>
    <dgm:pt modelId="{7485CDC0-DCA3-4D0A-A66E-11C36B5F2F9B}" type="parTrans" cxnId="{28C0E5E4-45F7-4747-94E9-CFFE7802B36C}">
      <dgm:prSet/>
      <dgm:spPr/>
      <dgm:t>
        <a:bodyPr/>
        <a:lstStyle/>
        <a:p>
          <a:endParaRPr lang="zh-TW" altLang="en-US"/>
        </a:p>
      </dgm:t>
    </dgm:pt>
    <dgm:pt modelId="{1D1C4EAA-72D9-46FD-815D-CBC88D01952F}" type="pres">
      <dgm:prSet presAssocID="{5ACD564D-9EA0-4109-B0AC-F10A5CB0A0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59B29D7-13D8-4744-B026-CC1CD85375AE}" type="pres">
      <dgm:prSet presAssocID="{5ACD564D-9EA0-4109-B0AC-F10A5CB0A02F}" presName="ellipse" presStyleLbl="trBgShp" presStyleIdx="0" presStyleCnt="1"/>
      <dgm:spPr/>
      <dgm:t>
        <a:bodyPr/>
        <a:lstStyle/>
        <a:p>
          <a:endParaRPr lang="zh-TW" altLang="en-US"/>
        </a:p>
      </dgm:t>
    </dgm:pt>
    <dgm:pt modelId="{CBCB89E3-E831-492A-B9A1-BB8067359D85}" type="pres">
      <dgm:prSet presAssocID="{5ACD564D-9EA0-4109-B0AC-F10A5CB0A02F}" presName="arrow1" presStyleLbl="fgShp" presStyleIdx="0" presStyleCnt="1"/>
      <dgm:spPr/>
      <dgm:t>
        <a:bodyPr/>
        <a:lstStyle/>
        <a:p>
          <a:endParaRPr lang="zh-TW" altLang="en-US"/>
        </a:p>
      </dgm:t>
    </dgm:pt>
    <dgm:pt modelId="{4861D656-3BD5-4D26-A88B-46CEDB8759A5}" type="pres">
      <dgm:prSet presAssocID="{5ACD564D-9EA0-4109-B0AC-F10A5CB0A02F}" presName="rectangle" presStyleLbl="revTx" presStyleIdx="0" presStyleCnt="1" custScaleX="1705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D0A496-8A1B-4DB6-A4BD-34E77402601F}" type="pres">
      <dgm:prSet presAssocID="{F46A451E-7B28-4E0A-A1BA-4F483FEE43C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BC3F36-C5D7-4015-9C76-2275B97C3547}" type="pres">
      <dgm:prSet presAssocID="{BFC13654-9661-4EE3-BF6D-AE4AE9284CC5}" presName="item2" presStyleLbl="node1" presStyleIdx="1" presStyleCnt="3" custLinFactNeighborX="-1131" custLinFactNeighborY="-2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854F61-5A51-439F-AAEB-85F754CAFD77}" type="pres">
      <dgm:prSet presAssocID="{1B32A44B-D144-4816-A175-B9D19D5E3B96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0031D9-0AA2-4469-9F07-0DCB00D7EFF3}" type="pres">
      <dgm:prSet presAssocID="{5ACD564D-9EA0-4109-B0AC-F10A5CB0A02F}" presName="funnel" presStyleLbl="trAlignAcc1" presStyleIdx="0" presStyleCnt="1" custLinFactNeighborX="-509" custLinFactNeighborY="1963"/>
      <dgm:spPr/>
      <dgm:t>
        <a:bodyPr/>
        <a:lstStyle/>
        <a:p>
          <a:endParaRPr lang="zh-TW" altLang="en-US"/>
        </a:p>
      </dgm:t>
    </dgm:pt>
  </dgm:ptLst>
  <dgm:cxnLst>
    <dgm:cxn modelId="{C3E839BF-152D-42B8-ADF9-A8894E653F56}" type="presOf" srcId="{5ACD564D-9EA0-4109-B0AC-F10A5CB0A02F}" destId="{1D1C4EAA-72D9-46FD-815D-CBC88D01952F}" srcOrd="0" destOrd="0" presId="urn:microsoft.com/office/officeart/2005/8/layout/funnel1"/>
    <dgm:cxn modelId="{4583C5F2-9CF9-49DA-BDF2-F349447C0906}" type="presOf" srcId="{BFC13654-9661-4EE3-BF6D-AE4AE9284CC5}" destId="{59D0A496-8A1B-4DB6-A4BD-34E77402601F}" srcOrd="0" destOrd="0" presId="urn:microsoft.com/office/officeart/2005/8/layout/funnel1"/>
    <dgm:cxn modelId="{E3164970-A085-4829-93EF-DA71BC4606C2}" type="presOf" srcId="{1B32A44B-D144-4816-A175-B9D19D5E3B96}" destId="{4861D656-3BD5-4D26-A88B-46CEDB8759A5}" srcOrd="0" destOrd="0" presId="urn:microsoft.com/office/officeart/2005/8/layout/funnel1"/>
    <dgm:cxn modelId="{95E9EEF0-012C-479A-885A-34B13497518E}" type="presOf" srcId="{0DEE5A24-EDF7-4830-949A-F83D60C0C024}" destId="{98854F61-5A51-439F-AAEB-85F754CAFD77}" srcOrd="0" destOrd="0" presId="urn:microsoft.com/office/officeart/2005/8/layout/funnel1"/>
    <dgm:cxn modelId="{B000B288-1288-4E2A-B694-2820B6792CDF}" srcId="{5ACD564D-9EA0-4109-B0AC-F10A5CB0A02F}" destId="{0DEE5A24-EDF7-4830-949A-F83D60C0C024}" srcOrd="0" destOrd="0" parTransId="{853F0F18-D9D6-4A13-9562-C3C90F3F749E}" sibTransId="{F7E37CB8-9D87-4A4F-B2F1-73F00ABAEE0E}"/>
    <dgm:cxn modelId="{97DFD0EA-4D1F-4E5D-9859-46A95E337827}" type="presOf" srcId="{F46A451E-7B28-4E0A-A1BA-4F483FEE43C8}" destId="{70BC3F36-C5D7-4015-9C76-2275B97C3547}" srcOrd="0" destOrd="0" presId="urn:microsoft.com/office/officeart/2005/8/layout/funnel1"/>
    <dgm:cxn modelId="{28C0E5E4-45F7-4747-94E9-CFFE7802B36C}" srcId="{5ACD564D-9EA0-4109-B0AC-F10A5CB0A02F}" destId="{1B32A44B-D144-4816-A175-B9D19D5E3B96}" srcOrd="3" destOrd="0" parTransId="{7485CDC0-DCA3-4D0A-A66E-11C36B5F2F9B}" sibTransId="{ACDEE76A-FDBE-47F9-B8C7-F64134EC9B18}"/>
    <dgm:cxn modelId="{D3759AC1-7EF4-469B-815E-657D94A5F48B}" srcId="{5ACD564D-9EA0-4109-B0AC-F10A5CB0A02F}" destId="{BFC13654-9661-4EE3-BF6D-AE4AE9284CC5}" srcOrd="2" destOrd="0" parTransId="{1E1BCE25-793E-4331-B166-3CF4D8934352}" sibTransId="{96A232D8-1B6F-4656-8C53-DA78C034D24F}"/>
    <dgm:cxn modelId="{32819F5D-36AE-427A-AC79-4D6F6A078DF5}" srcId="{5ACD564D-9EA0-4109-B0AC-F10A5CB0A02F}" destId="{F46A451E-7B28-4E0A-A1BA-4F483FEE43C8}" srcOrd="1" destOrd="0" parTransId="{82290C52-8B93-415D-9F6F-1570E65B70B3}" sibTransId="{98968CFB-0CAA-4408-92B9-DD997AB5C62A}"/>
    <dgm:cxn modelId="{AD646F05-0A8D-4D18-8567-28E700C7B54A}" type="presParOf" srcId="{1D1C4EAA-72D9-46FD-815D-CBC88D01952F}" destId="{059B29D7-13D8-4744-B026-CC1CD85375AE}" srcOrd="0" destOrd="0" presId="urn:microsoft.com/office/officeart/2005/8/layout/funnel1"/>
    <dgm:cxn modelId="{BA94E687-109F-4515-9636-70726D70EC4A}" type="presParOf" srcId="{1D1C4EAA-72D9-46FD-815D-CBC88D01952F}" destId="{CBCB89E3-E831-492A-B9A1-BB8067359D85}" srcOrd="1" destOrd="0" presId="urn:microsoft.com/office/officeart/2005/8/layout/funnel1"/>
    <dgm:cxn modelId="{A725A1BC-CCAB-48EF-980C-849E7A5449AB}" type="presParOf" srcId="{1D1C4EAA-72D9-46FD-815D-CBC88D01952F}" destId="{4861D656-3BD5-4D26-A88B-46CEDB8759A5}" srcOrd="2" destOrd="0" presId="urn:microsoft.com/office/officeart/2005/8/layout/funnel1"/>
    <dgm:cxn modelId="{ED045F7F-2D61-4592-B365-3A487AE33636}" type="presParOf" srcId="{1D1C4EAA-72D9-46FD-815D-CBC88D01952F}" destId="{59D0A496-8A1B-4DB6-A4BD-34E77402601F}" srcOrd="3" destOrd="0" presId="urn:microsoft.com/office/officeart/2005/8/layout/funnel1"/>
    <dgm:cxn modelId="{F1CB628E-3171-46F9-A986-6E9CB3DBECD6}" type="presParOf" srcId="{1D1C4EAA-72D9-46FD-815D-CBC88D01952F}" destId="{70BC3F36-C5D7-4015-9C76-2275B97C3547}" srcOrd="4" destOrd="0" presId="urn:microsoft.com/office/officeart/2005/8/layout/funnel1"/>
    <dgm:cxn modelId="{A6624C98-C78F-4D04-AF86-F6F04081B616}" type="presParOf" srcId="{1D1C4EAA-72D9-46FD-815D-CBC88D01952F}" destId="{98854F61-5A51-439F-AAEB-85F754CAFD77}" srcOrd="5" destOrd="0" presId="urn:microsoft.com/office/officeart/2005/8/layout/funnel1"/>
    <dgm:cxn modelId="{DB7768EE-AEB2-4F8A-990E-DB424CDB32F5}" type="presParOf" srcId="{1D1C4EAA-72D9-46FD-815D-CBC88D01952F}" destId="{5C0031D9-0AA2-4469-9F07-0DCB00D7EFF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54324F-482B-464E-8523-A58762A306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2A5D1C8-49AA-474E-9CE5-A8537ACAAE78}">
      <dgm:prSet phldrT="[文字]" custT="1"/>
      <dgm:spPr>
        <a:solidFill>
          <a:srgbClr val="00B050"/>
        </a:solidFill>
        <a:ln w="57150"/>
      </dgm:spPr>
      <dgm:t>
        <a:bodyPr/>
        <a:lstStyle/>
        <a:p>
          <a:r>
            <a:rPr lang="zh-TW" altLang="en-US" sz="3200" b="1" dirty="0" smtClean="0"/>
            <a:t>先了解傳播學門在學些什麼</a:t>
          </a:r>
          <a:r>
            <a:rPr lang="en-US" altLang="zh-TW" sz="3200" b="1" dirty="0" smtClean="0"/>
            <a:t>?</a:t>
          </a:r>
          <a:endParaRPr lang="zh-TW" altLang="en-US" sz="3200" b="1" dirty="0"/>
        </a:p>
      </dgm:t>
    </dgm:pt>
    <dgm:pt modelId="{B38908DC-80F1-40EB-AF6F-0EF4ED76B98B}" type="parTrans" cxnId="{34B73EA7-3FC9-41F1-9C51-10C181F84C9F}">
      <dgm:prSet/>
      <dgm:spPr/>
      <dgm:t>
        <a:bodyPr/>
        <a:lstStyle/>
        <a:p>
          <a:endParaRPr lang="zh-TW" altLang="en-US"/>
        </a:p>
      </dgm:t>
    </dgm:pt>
    <dgm:pt modelId="{7CCB1D5B-DE9F-40E3-9645-061D216A06D2}" type="sibTrans" cxnId="{34B73EA7-3FC9-41F1-9C51-10C181F84C9F}">
      <dgm:prSet/>
      <dgm:spPr>
        <a:solidFill>
          <a:srgbClr val="FFFF00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zh-TW" altLang="en-US"/>
        </a:p>
      </dgm:t>
    </dgm:pt>
    <dgm:pt modelId="{B72D281D-9F9B-4141-BA8D-241583EF0C24}">
      <dgm:prSet phldrT="[文字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sz="3200" b="1" dirty="0" smtClean="0"/>
            <a:t>再了解自己志趣特質是否適合傳播學門</a:t>
          </a:r>
          <a:r>
            <a:rPr lang="en-US" altLang="zh-TW" sz="3200" b="1" dirty="0" smtClean="0"/>
            <a:t>?</a:t>
          </a:r>
        </a:p>
      </dgm:t>
    </dgm:pt>
    <dgm:pt modelId="{15BC1404-F9F1-4FFA-8900-8C3D9410B012}" type="parTrans" cxnId="{D53AFF3A-1420-4748-BDD9-2CB7F6B8117A}">
      <dgm:prSet/>
      <dgm:spPr/>
      <dgm:t>
        <a:bodyPr/>
        <a:lstStyle/>
        <a:p>
          <a:endParaRPr lang="zh-TW" altLang="en-US"/>
        </a:p>
      </dgm:t>
    </dgm:pt>
    <dgm:pt modelId="{23ED5FDD-A48E-4C14-9B7D-2D26BB0582FB}" type="sibTrans" cxnId="{D53AFF3A-1420-4748-BDD9-2CB7F6B8117A}">
      <dgm:prSet/>
      <dgm:spPr>
        <a:solidFill>
          <a:srgbClr val="FFFF00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zh-TW" altLang="en-US"/>
        </a:p>
      </dgm:t>
    </dgm:pt>
    <dgm:pt modelId="{36D3031C-F035-49CC-B884-D5EA5509CB6C}">
      <dgm:prSet phldrT="[文字]" custT="1"/>
      <dgm:spPr>
        <a:solidFill>
          <a:srgbClr val="002060"/>
        </a:solidFill>
      </dgm:spPr>
      <dgm:t>
        <a:bodyPr/>
        <a:lstStyle/>
        <a:p>
          <a:r>
            <a:rPr lang="zh-TW" altLang="en-US" sz="3200" b="1" dirty="0" smtClean="0"/>
            <a:t>了解如何準備傳播學門的甄試</a:t>
          </a:r>
          <a:r>
            <a:rPr lang="en-US" altLang="zh-TW" sz="3200" b="1" dirty="0" smtClean="0"/>
            <a:t>?</a:t>
          </a:r>
          <a:endParaRPr lang="zh-TW" altLang="en-US" sz="3200" b="1" dirty="0"/>
        </a:p>
      </dgm:t>
    </dgm:pt>
    <dgm:pt modelId="{4BEEA077-9467-497F-83AD-6E07F6160211}" type="parTrans" cxnId="{F9637A4A-B5FE-428F-8BF3-71DD8668643E}">
      <dgm:prSet/>
      <dgm:spPr/>
      <dgm:t>
        <a:bodyPr/>
        <a:lstStyle/>
        <a:p>
          <a:endParaRPr lang="zh-TW" altLang="en-US"/>
        </a:p>
      </dgm:t>
    </dgm:pt>
    <dgm:pt modelId="{14B2796A-B06E-4E07-B0D7-01B20A3573AE}" type="sibTrans" cxnId="{F9637A4A-B5FE-428F-8BF3-71DD8668643E}">
      <dgm:prSet/>
      <dgm:spPr/>
      <dgm:t>
        <a:bodyPr/>
        <a:lstStyle/>
        <a:p>
          <a:endParaRPr lang="zh-TW" altLang="en-US"/>
        </a:p>
      </dgm:t>
    </dgm:pt>
    <dgm:pt modelId="{6F642203-C2F0-45F6-8984-FB980881B827}" type="pres">
      <dgm:prSet presAssocID="{6354324F-482B-464E-8523-A58762A306C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788D916-5859-4CD1-BA91-F358ED3875C9}" type="pres">
      <dgm:prSet presAssocID="{6354324F-482B-464E-8523-A58762A306CD}" presName="dummyMaxCanvas" presStyleCnt="0">
        <dgm:presLayoutVars/>
      </dgm:prSet>
      <dgm:spPr/>
    </dgm:pt>
    <dgm:pt modelId="{07DA1569-0247-44A0-BE80-BE20A8292F08}" type="pres">
      <dgm:prSet presAssocID="{6354324F-482B-464E-8523-A58762A306C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5BB752-40AD-4ADA-937A-8C24B166D96D}" type="pres">
      <dgm:prSet presAssocID="{6354324F-482B-464E-8523-A58762A306CD}" presName="ThreeNodes_2" presStyleLbl="node1" presStyleIdx="1" presStyleCnt="3" custScaleX="10653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7A414B-72D5-4DAF-A490-2ABDBDBF59B2}" type="pres">
      <dgm:prSet presAssocID="{6354324F-482B-464E-8523-A58762A306CD}" presName="ThreeNodes_3" presStyleLbl="node1" presStyleIdx="2" presStyleCnt="3" custScaleX="107517" custLinFactNeighborX="2936" custLinFactNeighborY="99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AB41BE-F7E6-4A89-A89C-935B3888CE4A}" type="pres">
      <dgm:prSet presAssocID="{6354324F-482B-464E-8523-A58762A306C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8AD195-C7E3-43BD-B8C6-9C4AE24FDE48}" type="pres">
      <dgm:prSet presAssocID="{6354324F-482B-464E-8523-A58762A306C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5A171A-8954-48E0-8FFC-1E4BEBDC3EBA}" type="pres">
      <dgm:prSet presAssocID="{6354324F-482B-464E-8523-A58762A306C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2614C0-7C53-4114-96E0-31FC1051D84B}" type="pres">
      <dgm:prSet presAssocID="{6354324F-482B-464E-8523-A58762A306C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03A24-77BF-4491-84FA-77169F43E827}" type="pres">
      <dgm:prSet presAssocID="{6354324F-482B-464E-8523-A58762A306C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B73EA7-3FC9-41F1-9C51-10C181F84C9F}" srcId="{6354324F-482B-464E-8523-A58762A306CD}" destId="{A2A5D1C8-49AA-474E-9CE5-A8537ACAAE78}" srcOrd="0" destOrd="0" parTransId="{B38908DC-80F1-40EB-AF6F-0EF4ED76B98B}" sibTransId="{7CCB1D5B-DE9F-40E3-9645-061D216A06D2}"/>
    <dgm:cxn modelId="{F9637A4A-B5FE-428F-8BF3-71DD8668643E}" srcId="{6354324F-482B-464E-8523-A58762A306CD}" destId="{36D3031C-F035-49CC-B884-D5EA5509CB6C}" srcOrd="2" destOrd="0" parTransId="{4BEEA077-9467-497F-83AD-6E07F6160211}" sibTransId="{14B2796A-B06E-4E07-B0D7-01B20A3573AE}"/>
    <dgm:cxn modelId="{0AE07903-3C45-4C94-BB02-6121A076D027}" type="presOf" srcId="{7CCB1D5B-DE9F-40E3-9645-061D216A06D2}" destId="{6AAB41BE-F7E6-4A89-A89C-935B3888CE4A}" srcOrd="0" destOrd="0" presId="urn:microsoft.com/office/officeart/2005/8/layout/vProcess5"/>
    <dgm:cxn modelId="{FBA9DB16-6DE9-4688-A247-A309EB683467}" type="presOf" srcId="{6354324F-482B-464E-8523-A58762A306CD}" destId="{6F642203-C2F0-45F6-8984-FB980881B827}" srcOrd="0" destOrd="0" presId="urn:microsoft.com/office/officeart/2005/8/layout/vProcess5"/>
    <dgm:cxn modelId="{73C1871C-5CC6-4A93-AFF3-2B683EE14248}" type="presOf" srcId="{23ED5FDD-A48E-4C14-9B7D-2D26BB0582FB}" destId="{9A8AD195-C7E3-43BD-B8C6-9C4AE24FDE48}" srcOrd="0" destOrd="0" presId="urn:microsoft.com/office/officeart/2005/8/layout/vProcess5"/>
    <dgm:cxn modelId="{96C7A8F2-771D-44EB-9651-F3CB20F85C43}" type="presOf" srcId="{36D3031C-F035-49CC-B884-D5EA5509CB6C}" destId="{C5B03A24-77BF-4491-84FA-77169F43E827}" srcOrd="1" destOrd="0" presId="urn:microsoft.com/office/officeart/2005/8/layout/vProcess5"/>
    <dgm:cxn modelId="{269F4CB1-9814-4AAA-B6CC-C0243BFF39CE}" type="presOf" srcId="{36D3031C-F035-49CC-B884-D5EA5509CB6C}" destId="{D97A414B-72D5-4DAF-A490-2ABDBDBF59B2}" srcOrd="0" destOrd="0" presId="urn:microsoft.com/office/officeart/2005/8/layout/vProcess5"/>
    <dgm:cxn modelId="{228A7AC7-E3DC-4C7D-AAF7-1637A6CCD5D5}" type="presOf" srcId="{B72D281D-9F9B-4141-BA8D-241583EF0C24}" destId="{F42614C0-7C53-4114-96E0-31FC1051D84B}" srcOrd="1" destOrd="0" presId="urn:microsoft.com/office/officeart/2005/8/layout/vProcess5"/>
    <dgm:cxn modelId="{D53AFF3A-1420-4748-BDD9-2CB7F6B8117A}" srcId="{6354324F-482B-464E-8523-A58762A306CD}" destId="{B72D281D-9F9B-4141-BA8D-241583EF0C24}" srcOrd="1" destOrd="0" parTransId="{15BC1404-F9F1-4FFA-8900-8C3D9410B012}" sibTransId="{23ED5FDD-A48E-4C14-9B7D-2D26BB0582FB}"/>
    <dgm:cxn modelId="{8FAFAC70-21CA-42C1-BBCA-F3BAAC15A63A}" type="presOf" srcId="{A2A5D1C8-49AA-474E-9CE5-A8537ACAAE78}" destId="{F85A171A-8954-48E0-8FFC-1E4BEBDC3EBA}" srcOrd="1" destOrd="0" presId="urn:microsoft.com/office/officeart/2005/8/layout/vProcess5"/>
    <dgm:cxn modelId="{91353404-6E72-4550-AC2E-1D859EFC0310}" type="presOf" srcId="{A2A5D1C8-49AA-474E-9CE5-A8537ACAAE78}" destId="{07DA1569-0247-44A0-BE80-BE20A8292F08}" srcOrd="0" destOrd="0" presId="urn:microsoft.com/office/officeart/2005/8/layout/vProcess5"/>
    <dgm:cxn modelId="{13078C6B-03B2-4FED-992A-48203B9BD60B}" type="presOf" srcId="{B72D281D-9F9B-4141-BA8D-241583EF0C24}" destId="{095BB752-40AD-4ADA-937A-8C24B166D96D}" srcOrd="0" destOrd="0" presId="urn:microsoft.com/office/officeart/2005/8/layout/vProcess5"/>
    <dgm:cxn modelId="{A60B1032-9E4D-4072-AA33-74DAFE3F6CA0}" type="presParOf" srcId="{6F642203-C2F0-45F6-8984-FB980881B827}" destId="{E788D916-5859-4CD1-BA91-F358ED3875C9}" srcOrd="0" destOrd="0" presId="urn:microsoft.com/office/officeart/2005/8/layout/vProcess5"/>
    <dgm:cxn modelId="{E950862B-3CE7-4237-A958-CF646269013B}" type="presParOf" srcId="{6F642203-C2F0-45F6-8984-FB980881B827}" destId="{07DA1569-0247-44A0-BE80-BE20A8292F08}" srcOrd="1" destOrd="0" presId="urn:microsoft.com/office/officeart/2005/8/layout/vProcess5"/>
    <dgm:cxn modelId="{AFFF8B95-1B91-4703-96DE-CE11F0AF06FB}" type="presParOf" srcId="{6F642203-C2F0-45F6-8984-FB980881B827}" destId="{095BB752-40AD-4ADA-937A-8C24B166D96D}" srcOrd="2" destOrd="0" presId="urn:microsoft.com/office/officeart/2005/8/layout/vProcess5"/>
    <dgm:cxn modelId="{F2D8B23A-BD5F-4EC4-8F35-B12D7F5B5FF2}" type="presParOf" srcId="{6F642203-C2F0-45F6-8984-FB980881B827}" destId="{D97A414B-72D5-4DAF-A490-2ABDBDBF59B2}" srcOrd="3" destOrd="0" presId="urn:microsoft.com/office/officeart/2005/8/layout/vProcess5"/>
    <dgm:cxn modelId="{6039B9FA-038E-4027-A8DB-77AA4A455ECE}" type="presParOf" srcId="{6F642203-C2F0-45F6-8984-FB980881B827}" destId="{6AAB41BE-F7E6-4A89-A89C-935B3888CE4A}" srcOrd="4" destOrd="0" presId="urn:microsoft.com/office/officeart/2005/8/layout/vProcess5"/>
    <dgm:cxn modelId="{E1D1D508-8144-4517-B45E-CA3ED7F25963}" type="presParOf" srcId="{6F642203-C2F0-45F6-8984-FB980881B827}" destId="{9A8AD195-C7E3-43BD-B8C6-9C4AE24FDE48}" srcOrd="5" destOrd="0" presId="urn:microsoft.com/office/officeart/2005/8/layout/vProcess5"/>
    <dgm:cxn modelId="{6C7CB7F8-4B4B-4485-B5BC-A0F92E52BE02}" type="presParOf" srcId="{6F642203-C2F0-45F6-8984-FB980881B827}" destId="{F85A171A-8954-48E0-8FFC-1E4BEBDC3EBA}" srcOrd="6" destOrd="0" presId="urn:microsoft.com/office/officeart/2005/8/layout/vProcess5"/>
    <dgm:cxn modelId="{2C3D3A2D-0907-4A82-8E1F-EB3A4741AE45}" type="presParOf" srcId="{6F642203-C2F0-45F6-8984-FB980881B827}" destId="{F42614C0-7C53-4114-96E0-31FC1051D84B}" srcOrd="7" destOrd="0" presId="urn:microsoft.com/office/officeart/2005/8/layout/vProcess5"/>
    <dgm:cxn modelId="{D198ABBA-F7E8-401A-90B0-4A01D0B3C839}" type="presParOf" srcId="{6F642203-C2F0-45F6-8984-FB980881B827}" destId="{C5B03A24-77BF-4491-84FA-77169F43E82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CBA6F1-3E75-4AB6-9974-86BF7150395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8464C1-1274-44D8-8F50-390869460B87}">
      <dgm:prSet phldrT="[文字]"/>
      <dgm:spPr>
        <a:solidFill>
          <a:schemeClr val="accent3"/>
        </a:solidFill>
        <a:ln w="57150"/>
      </dgm:spPr>
      <dgm:t>
        <a:bodyPr/>
        <a:lstStyle/>
        <a:p>
          <a:r>
            <a:rPr lang="zh-TW" altLang="en-US" b="1" dirty="0" smtClean="0"/>
            <a:t>傳播學門在學些什麼</a:t>
          </a:r>
          <a:r>
            <a:rPr lang="en-US" altLang="zh-TW" b="1" dirty="0" smtClean="0"/>
            <a:t>?</a:t>
          </a:r>
          <a:endParaRPr lang="zh-TW" altLang="en-US" b="1" dirty="0"/>
        </a:p>
      </dgm:t>
    </dgm:pt>
    <dgm:pt modelId="{1DA4D283-AAE1-4F2B-8626-C0E0FC21B744}" type="parTrans" cxnId="{84380B6B-C306-489A-9EAF-D296ADC631D5}">
      <dgm:prSet/>
      <dgm:spPr/>
      <dgm:t>
        <a:bodyPr/>
        <a:lstStyle/>
        <a:p>
          <a:endParaRPr lang="zh-TW" altLang="en-US"/>
        </a:p>
      </dgm:t>
    </dgm:pt>
    <dgm:pt modelId="{381E1405-3EAF-40A6-BB95-96E6CBADE7E7}" type="sibTrans" cxnId="{84380B6B-C306-489A-9EAF-D296ADC631D5}">
      <dgm:prSet/>
      <dgm:spPr/>
      <dgm:t>
        <a:bodyPr/>
        <a:lstStyle/>
        <a:p>
          <a:endParaRPr lang="zh-TW" altLang="en-US"/>
        </a:p>
      </dgm:t>
    </dgm:pt>
    <dgm:pt modelId="{D9CF11A0-513D-4034-AF45-5EF3D1900D76}" type="pres">
      <dgm:prSet presAssocID="{24CBA6F1-3E75-4AB6-9974-86BF71503957}" presName="CompostProcess" presStyleCnt="0">
        <dgm:presLayoutVars>
          <dgm:dir/>
          <dgm:resizeHandles val="exact"/>
        </dgm:presLayoutVars>
      </dgm:prSet>
      <dgm:spPr/>
    </dgm:pt>
    <dgm:pt modelId="{BFC8F7FB-BF01-4AAC-9786-ACA716F7A1B7}" type="pres">
      <dgm:prSet presAssocID="{24CBA6F1-3E75-4AB6-9974-86BF71503957}" presName="arrow" presStyleLbl="bgShp" presStyleIdx="0" presStyleCnt="1" custScaleX="117647" custLinFactNeighborX="1050" custLinFactNeighborY="-7471"/>
      <dgm:spPr>
        <a:solidFill>
          <a:schemeClr val="bg2">
            <a:lumMod val="90000"/>
          </a:schemeClr>
        </a:solidFill>
      </dgm:spPr>
    </dgm:pt>
    <dgm:pt modelId="{4806379D-1DE4-43CE-BAF2-B9D93D0213D5}" type="pres">
      <dgm:prSet presAssocID="{24CBA6F1-3E75-4AB6-9974-86BF71503957}" presName="linearProcess" presStyleCnt="0"/>
      <dgm:spPr/>
    </dgm:pt>
    <dgm:pt modelId="{7096660F-E783-477C-8746-3C1B7D62C23E}" type="pres">
      <dgm:prSet presAssocID="{018464C1-1274-44D8-8F50-390869460B87}" presName="textNode" presStyleLbl="node1" presStyleIdx="0" presStyleCnt="1" custScaleX="1616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7775D4D-C2A5-4A87-AA28-276A3DADA3B8}" type="presOf" srcId="{24CBA6F1-3E75-4AB6-9974-86BF71503957}" destId="{D9CF11A0-513D-4034-AF45-5EF3D1900D76}" srcOrd="0" destOrd="0" presId="urn:microsoft.com/office/officeart/2005/8/layout/hProcess9"/>
    <dgm:cxn modelId="{84380B6B-C306-489A-9EAF-D296ADC631D5}" srcId="{24CBA6F1-3E75-4AB6-9974-86BF71503957}" destId="{018464C1-1274-44D8-8F50-390869460B87}" srcOrd="0" destOrd="0" parTransId="{1DA4D283-AAE1-4F2B-8626-C0E0FC21B744}" sibTransId="{381E1405-3EAF-40A6-BB95-96E6CBADE7E7}"/>
    <dgm:cxn modelId="{13C177D7-6771-4962-927F-C640CA77D2CF}" type="presOf" srcId="{018464C1-1274-44D8-8F50-390869460B87}" destId="{7096660F-E783-477C-8746-3C1B7D62C23E}" srcOrd="0" destOrd="0" presId="urn:microsoft.com/office/officeart/2005/8/layout/hProcess9"/>
    <dgm:cxn modelId="{AB9A361A-110A-45D9-9D91-7506D522E90F}" type="presParOf" srcId="{D9CF11A0-513D-4034-AF45-5EF3D1900D76}" destId="{BFC8F7FB-BF01-4AAC-9786-ACA716F7A1B7}" srcOrd="0" destOrd="0" presId="urn:microsoft.com/office/officeart/2005/8/layout/hProcess9"/>
    <dgm:cxn modelId="{29A936A0-6800-4E28-BBFA-F26D3E086800}" type="presParOf" srcId="{D9CF11A0-513D-4034-AF45-5EF3D1900D76}" destId="{4806379D-1DE4-43CE-BAF2-B9D93D0213D5}" srcOrd="1" destOrd="0" presId="urn:microsoft.com/office/officeart/2005/8/layout/hProcess9"/>
    <dgm:cxn modelId="{1AE3D918-BB83-4EAA-B44E-B2A790AB2CBE}" type="presParOf" srcId="{4806379D-1DE4-43CE-BAF2-B9D93D0213D5}" destId="{7096660F-E783-477C-8746-3C1B7D62C23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DBDE7A-4F65-4B7F-A69F-DFACE4237391}" type="doc">
      <dgm:prSet loTypeId="urn:microsoft.com/office/officeart/2005/8/layout/venn2" loCatId="relationship" qsTypeId="urn:microsoft.com/office/officeart/2005/8/quickstyle/3d3" qsCatId="3D" csTypeId="urn:microsoft.com/office/officeart/2005/8/colors/colorful3" csCatId="colorful" phldr="1"/>
      <dgm:spPr/>
    </dgm:pt>
    <dgm:pt modelId="{02A88C67-5E1A-4A7D-9FE2-CA807103D974}">
      <dgm:prSet phldrT="[文字]" custT="1"/>
      <dgm:spPr>
        <a:solidFill>
          <a:srgbClr val="C00000"/>
        </a:solidFill>
      </dgm:spPr>
      <dgm:t>
        <a:bodyPr/>
        <a:lstStyle/>
        <a:p>
          <a:r>
            <a:rPr lang="zh-TW" alt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大眾傳播電訊傳播</a:t>
          </a:r>
          <a:endParaRPr lang="en-US" altLang="zh-TW" sz="20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07289A9-285D-43E3-8100-F3C306A2B6CB}" type="parTrans" cxnId="{1C8CD135-3E7F-4711-B06E-A04237B2B817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84D5C3D-0491-4E19-829E-1ED521B0A04D}" type="sibTrans" cxnId="{1C8CD135-3E7F-4711-B06E-A04237B2B817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B34E3BC-BCC0-45AD-9189-6504751927BE}">
      <dgm:prSet custT="1"/>
      <dgm:spPr>
        <a:solidFill>
          <a:srgbClr val="0070C0"/>
        </a:solidFill>
      </dgm:spPr>
      <dgm:t>
        <a:bodyPr/>
        <a:lstStyle/>
        <a:p>
          <a:r>
            <a:rPr lang="zh-TW" alt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傳播</a:t>
          </a:r>
          <a:endParaRPr lang="en-US" altLang="zh-TW" sz="20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r>
            <a:rPr lang="zh-TW" alt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口語傳播</a:t>
          </a:r>
          <a:endParaRPr lang="zh-TW" altLang="en-US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D6E7165-9A17-4FBD-8A6C-A351CD9AE850}" type="parTrans" cxnId="{2782D3AF-1A98-4797-9F0A-CF5084B9BC4F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D2DAED6-F731-423A-889B-C514014B7A22}" type="sibTrans" cxnId="{2782D3AF-1A98-4797-9F0A-CF5084B9BC4F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8FE3664-72B4-4FCF-9BC7-4A79A312F771}">
      <dgm:prSet phldrT="[文字]" custT="1"/>
      <dgm:spPr>
        <a:solidFill>
          <a:srgbClr val="00B050"/>
        </a:solidFill>
      </dgm:spPr>
      <dgm:t>
        <a:bodyPr/>
        <a:lstStyle/>
        <a:p>
          <a:r>
            <a:rPr lang="zh-TW" alt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資訊傳播圖文傳播</a:t>
          </a:r>
          <a:endParaRPr lang="en-US" altLang="zh-TW" sz="20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6C91290-EF9F-4E15-A292-DD85D28030F1}" type="parTrans" cxnId="{8D94AAE4-666E-4B9B-9695-E760D7539E71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0D826CA-9121-4BF7-8AF0-57BC6AD523F6}" type="sibTrans" cxnId="{8D94AAE4-666E-4B9B-9695-E760D7539E71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606258D-F89D-4800-B9CF-E2B49BF7180E}">
      <dgm:prSet phldrT="[文字]" custT="1"/>
      <dgm:spPr>
        <a:solidFill>
          <a:schemeClr val="tx2">
            <a:lumMod val="50000"/>
          </a:schemeClr>
        </a:solidFill>
      </dgm:spPr>
      <dgm:t>
        <a:bodyPr/>
        <a:lstStyle/>
        <a:p>
          <a:endParaRPr lang="en-US" altLang="zh-TW" sz="20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r>
            <a:rPr lang="zh-TW" alt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廣電</a:t>
          </a:r>
          <a:endParaRPr lang="en-US" altLang="zh-TW" sz="20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r>
            <a:rPr lang="zh-TW" alt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新聞</a:t>
          </a:r>
          <a:endParaRPr lang="en-US" altLang="zh-TW" sz="20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r>
            <a:rPr lang="zh-TW" alt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廣告</a:t>
          </a:r>
          <a:endParaRPr lang="en-US" altLang="zh-TW" sz="20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EDCDE30-2C38-48A0-9011-719A08425D1A}" type="parTrans" cxnId="{040CC3DA-A2A1-4CB8-90E4-7985D662DAEC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0D65556-E4CA-44D0-8F15-B49DC0346283}" type="sibTrans" cxnId="{040CC3DA-A2A1-4CB8-90E4-7985D662DAEC}">
      <dgm:prSet/>
      <dgm:spPr/>
      <dgm:t>
        <a:bodyPr/>
        <a:lstStyle/>
        <a:p>
          <a:endParaRPr lang="zh-TW" alt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06101B8-1864-4860-A9E6-CAEA526284BF}" type="pres">
      <dgm:prSet presAssocID="{85DBDE7A-4F65-4B7F-A69F-DFACE4237391}" presName="Name0" presStyleCnt="0">
        <dgm:presLayoutVars>
          <dgm:chMax val="7"/>
          <dgm:resizeHandles val="exact"/>
        </dgm:presLayoutVars>
      </dgm:prSet>
      <dgm:spPr/>
    </dgm:pt>
    <dgm:pt modelId="{7D556094-7357-4AC1-9C74-81FE5633F09D}" type="pres">
      <dgm:prSet presAssocID="{85DBDE7A-4F65-4B7F-A69F-DFACE4237391}" presName="comp1" presStyleCnt="0"/>
      <dgm:spPr/>
    </dgm:pt>
    <dgm:pt modelId="{686380EC-D078-466A-B6AE-6C2C2CDB960E}" type="pres">
      <dgm:prSet presAssocID="{85DBDE7A-4F65-4B7F-A69F-DFACE4237391}" presName="circle1" presStyleLbl="node1" presStyleIdx="0" presStyleCnt="4"/>
      <dgm:spPr/>
      <dgm:t>
        <a:bodyPr/>
        <a:lstStyle/>
        <a:p>
          <a:endParaRPr lang="zh-TW" altLang="en-US"/>
        </a:p>
      </dgm:t>
    </dgm:pt>
    <dgm:pt modelId="{4DC84516-4F9E-4EB9-98AF-D6DCD29B4C20}" type="pres">
      <dgm:prSet presAssocID="{85DBDE7A-4F65-4B7F-A69F-DFACE4237391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3B1E0-78F6-4F46-B04C-A2CDC67B5C78}" type="pres">
      <dgm:prSet presAssocID="{85DBDE7A-4F65-4B7F-A69F-DFACE4237391}" presName="comp2" presStyleCnt="0"/>
      <dgm:spPr/>
    </dgm:pt>
    <dgm:pt modelId="{428F866E-3986-45C6-8E53-C4AEFE424916}" type="pres">
      <dgm:prSet presAssocID="{85DBDE7A-4F65-4B7F-A69F-DFACE4237391}" presName="circle2" presStyleLbl="node1" presStyleIdx="1" presStyleCnt="4"/>
      <dgm:spPr/>
      <dgm:t>
        <a:bodyPr/>
        <a:lstStyle/>
        <a:p>
          <a:endParaRPr lang="zh-TW" altLang="en-US"/>
        </a:p>
      </dgm:t>
    </dgm:pt>
    <dgm:pt modelId="{BFF19087-A6C0-4567-8F01-E91D0B3C6FA6}" type="pres">
      <dgm:prSet presAssocID="{85DBDE7A-4F65-4B7F-A69F-DFACE4237391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88AD04-13D2-4968-BE94-1AEE87E89773}" type="pres">
      <dgm:prSet presAssocID="{85DBDE7A-4F65-4B7F-A69F-DFACE4237391}" presName="comp3" presStyleCnt="0"/>
      <dgm:spPr/>
    </dgm:pt>
    <dgm:pt modelId="{47CE37E6-D9A6-48DE-9EDA-4E8FBAEEFFF9}" type="pres">
      <dgm:prSet presAssocID="{85DBDE7A-4F65-4B7F-A69F-DFACE4237391}" presName="circle3" presStyleLbl="node1" presStyleIdx="2" presStyleCnt="4" custScaleY="101131"/>
      <dgm:spPr/>
      <dgm:t>
        <a:bodyPr/>
        <a:lstStyle/>
        <a:p>
          <a:endParaRPr lang="zh-TW" altLang="en-US"/>
        </a:p>
      </dgm:t>
    </dgm:pt>
    <dgm:pt modelId="{BAA0E7E6-10A9-4E6E-9D93-D92AE6138595}" type="pres">
      <dgm:prSet presAssocID="{85DBDE7A-4F65-4B7F-A69F-DFACE4237391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39B4F3-520F-4FF3-980C-FA2A426C0DF5}" type="pres">
      <dgm:prSet presAssocID="{85DBDE7A-4F65-4B7F-A69F-DFACE4237391}" presName="comp4" presStyleCnt="0"/>
      <dgm:spPr/>
    </dgm:pt>
    <dgm:pt modelId="{B78B4044-1C53-4B1E-A9BA-54524BB0A06F}" type="pres">
      <dgm:prSet presAssocID="{85DBDE7A-4F65-4B7F-A69F-DFACE4237391}" presName="circle4" presStyleLbl="node1" presStyleIdx="3" presStyleCnt="4"/>
      <dgm:spPr/>
      <dgm:t>
        <a:bodyPr/>
        <a:lstStyle/>
        <a:p>
          <a:endParaRPr lang="zh-TW" altLang="en-US"/>
        </a:p>
      </dgm:t>
    </dgm:pt>
    <dgm:pt modelId="{ED3BC482-EE4A-455B-AD05-6FFB51527A29}" type="pres">
      <dgm:prSet presAssocID="{85DBDE7A-4F65-4B7F-A69F-DFACE4237391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452612C-2E73-4ADD-BD0E-41CDE6D8998D}" type="presOf" srcId="{7B34E3BC-BCC0-45AD-9189-6504751927BE}" destId="{686380EC-D078-466A-B6AE-6C2C2CDB960E}" srcOrd="0" destOrd="0" presId="urn:microsoft.com/office/officeart/2005/8/layout/venn2"/>
    <dgm:cxn modelId="{1C8CD135-3E7F-4711-B06E-A04237B2B817}" srcId="{85DBDE7A-4F65-4B7F-A69F-DFACE4237391}" destId="{02A88C67-5E1A-4A7D-9FE2-CA807103D974}" srcOrd="1" destOrd="0" parTransId="{907289A9-285D-43E3-8100-F3C306A2B6CB}" sibTransId="{884D5C3D-0491-4E19-829E-1ED521B0A04D}"/>
    <dgm:cxn modelId="{1EF173B1-EDCD-417D-8A96-736021D1B0E7}" type="presOf" srcId="{C8FE3664-72B4-4FCF-9BC7-4A79A312F771}" destId="{BAA0E7E6-10A9-4E6E-9D93-D92AE6138595}" srcOrd="1" destOrd="0" presId="urn:microsoft.com/office/officeart/2005/8/layout/venn2"/>
    <dgm:cxn modelId="{040CC3DA-A2A1-4CB8-90E4-7985D662DAEC}" srcId="{85DBDE7A-4F65-4B7F-A69F-DFACE4237391}" destId="{7606258D-F89D-4800-B9CF-E2B49BF7180E}" srcOrd="3" destOrd="0" parTransId="{5EDCDE30-2C38-48A0-9011-719A08425D1A}" sibTransId="{00D65556-E4CA-44D0-8F15-B49DC0346283}"/>
    <dgm:cxn modelId="{F0864A97-335A-4E26-9B02-34AA125A5937}" type="presOf" srcId="{02A88C67-5E1A-4A7D-9FE2-CA807103D974}" destId="{BFF19087-A6C0-4567-8F01-E91D0B3C6FA6}" srcOrd="1" destOrd="0" presId="urn:microsoft.com/office/officeart/2005/8/layout/venn2"/>
    <dgm:cxn modelId="{8D94AAE4-666E-4B9B-9695-E760D7539E71}" srcId="{85DBDE7A-4F65-4B7F-A69F-DFACE4237391}" destId="{C8FE3664-72B4-4FCF-9BC7-4A79A312F771}" srcOrd="2" destOrd="0" parTransId="{D6C91290-EF9F-4E15-A292-DD85D28030F1}" sibTransId="{C0D826CA-9121-4BF7-8AF0-57BC6AD523F6}"/>
    <dgm:cxn modelId="{D490EFBC-0A49-4D00-86D3-904940173279}" type="presOf" srcId="{7B34E3BC-BCC0-45AD-9189-6504751927BE}" destId="{4DC84516-4F9E-4EB9-98AF-D6DCD29B4C20}" srcOrd="1" destOrd="0" presId="urn:microsoft.com/office/officeart/2005/8/layout/venn2"/>
    <dgm:cxn modelId="{F9A1BC2C-925C-43CD-B44D-101139A963E0}" type="presOf" srcId="{7606258D-F89D-4800-B9CF-E2B49BF7180E}" destId="{B78B4044-1C53-4B1E-A9BA-54524BB0A06F}" srcOrd="0" destOrd="0" presId="urn:microsoft.com/office/officeart/2005/8/layout/venn2"/>
    <dgm:cxn modelId="{2782D3AF-1A98-4797-9F0A-CF5084B9BC4F}" srcId="{85DBDE7A-4F65-4B7F-A69F-DFACE4237391}" destId="{7B34E3BC-BCC0-45AD-9189-6504751927BE}" srcOrd="0" destOrd="0" parTransId="{9D6E7165-9A17-4FBD-8A6C-A351CD9AE850}" sibTransId="{ED2DAED6-F731-423A-889B-C514014B7A22}"/>
    <dgm:cxn modelId="{C8B635B6-C4E8-4ACA-A518-0D3C9E394BE3}" type="presOf" srcId="{C8FE3664-72B4-4FCF-9BC7-4A79A312F771}" destId="{47CE37E6-D9A6-48DE-9EDA-4E8FBAEEFFF9}" srcOrd="0" destOrd="0" presId="urn:microsoft.com/office/officeart/2005/8/layout/venn2"/>
    <dgm:cxn modelId="{14872979-EC2F-405C-B2FD-7CFF30882E4F}" type="presOf" srcId="{02A88C67-5E1A-4A7D-9FE2-CA807103D974}" destId="{428F866E-3986-45C6-8E53-C4AEFE424916}" srcOrd="0" destOrd="0" presId="urn:microsoft.com/office/officeart/2005/8/layout/venn2"/>
    <dgm:cxn modelId="{8A744AE4-27B8-45C7-814B-34C97AD58178}" type="presOf" srcId="{85DBDE7A-4F65-4B7F-A69F-DFACE4237391}" destId="{306101B8-1864-4860-A9E6-CAEA526284BF}" srcOrd="0" destOrd="0" presId="urn:microsoft.com/office/officeart/2005/8/layout/venn2"/>
    <dgm:cxn modelId="{1326EDB5-B3E8-4126-BBE6-0063258D6588}" type="presOf" srcId="{7606258D-F89D-4800-B9CF-E2B49BF7180E}" destId="{ED3BC482-EE4A-455B-AD05-6FFB51527A29}" srcOrd="1" destOrd="0" presId="urn:microsoft.com/office/officeart/2005/8/layout/venn2"/>
    <dgm:cxn modelId="{058804BD-4117-452C-9AF0-4B272C334695}" type="presParOf" srcId="{306101B8-1864-4860-A9E6-CAEA526284BF}" destId="{7D556094-7357-4AC1-9C74-81FE5633F09D}" srcOrd="0" destOrd="0" presId="urn:microsoft.com/office/officeart/2005/8/layout/venn2"/>
    <dgm:cxn modelId="{9B0ADBD9-93E5-4BA6-A5F8-E53C4AB0D9E0}" type="presParOf" srcId="{7D556094-7357-4AC1-9C74-81FE5633F09D}" destId="{686380EC-D078-466A-B6AE-6C2C2CDB960E}" srcOrd="0" destOrd="0" presId="urn:microsoft.com/office/officeart/2005/8/layout/venn2"/>
    <dgm:cxn modelId="{A9773B29-D7FC-4EC4-B775-1F71AFFDAE39}" type="presParOf" srcId="{7D556094-7357-4AC1-9C74-81FE5633F09D}" destId="{4DC84516-4F9E-4EB9-98AF-D6DCD29B4C20}" srcOrd="1" destOrd="0" presId="urn:microsoft.com/office/officeart/2005/8/layout/venn2"/>
    <dgm:cxn modelId="{D8444EEE-C802-4528-8476-8DDA4BF59F60}" type="presParOf" srcId="{306101B8-1864-4860-A9E6-CAEA526284BF}" destId="{1AC3B1E0-78F6-4F46-B04C-A2CDC67B5C78}" srcOrd="1" destOrd="0" presId="urn:microsoft.com/office/officeart/2005/8/layout/venn2"/>
    <dgm:cxn modelId="{32C77A87-830C-49E0-99CB-65B1FF6AC938}" type="presParOf" srcId="{1AC3B1E0-78F6-4F46-B04C-A2CDC67B5C78}" destId="{428F866E-3986-45C6-8E53-C4AEFE424916}" srcOrd="0" destOrd="0" presId="urn:microsoft.com/office/officeart/2005/8/layout/venn2"/>
    <dgm:cxn modelId="{DD2A2FFF-07B9-4528-AF69-E104E90E6F5F}" type="presParOf" srcId="{1AC3B1E0-78F6-4F46-B04C-A2CDC67B5C78}" destId="{BFF19087-A6C0-4567-8F01-E91D0B3C6FA6}" srcOrd="1" destOrd="0" presId="urn:microsoft.com/office/officeart/2005/8/layout/venn2"/>
    <dgm:cxn modelId="{D2DF296D-5285-4B89-9143-2D691C1A3847}" type="presParOf" srcId="{306101B8-1864-4860-A9E6-CAEA526284BF}" destId="{0988AD04-13D2-4968-BE94-1AEE87E89773}" srcOrd="2" destOrd="0" presId="urn:microsoft.com/office/officeart/2005/8/layout/venn2"/>
    <dgm:cxn modelId="{03BAD547-6CF6-4FFD-ACA4-A354E62B90AF}" type="presParOf" srcId="{0988AD04-13D2-4968-BE94-1AEE87E89773}" destId="{47CE37E6-D9A6-48DE-9EDA-4E8FBAEEFFF9}" srcOrd="0" destOrd="0" presId="urn:microsoft.com/office/officeart/2005/8/layout/venn2"/>
    <dgm:cxn modelId="{8ADA4599-BE15-426C-BE1A-081329F06C97}" type="presParOf" srcId="{0988AD04-13D2-4968-BE94-1AEE87E89773}" destId="{BAA0E7E6-10A9-4E6E-9D93-D92AE6138595}" srcOrd="1" destOrd="0" presId="urn:microsoft.com/office/officeart/2005/8/layout/venn2"/>
    <dgm:cxn modelId="{075DA743-354C-41DB-A68F-9CC6810AFE8F}" type="presParOf" srcId="{306101B8-1864-4860-A9E6-CAEA526284BF}" destId="{FB39B4F3-520F-4FF3-980C-FA2A426C0DF5}" srcOrd="3" destOrd="0" presId="urn:microsoft.com/office/officeart/2005/8/layout/venn2"/>
    <dgm:cxn modelId="{D8269B11-B207-47DE-896E-C36F9E67F7D4}" type="presParOf" srcId="{FB39B4F3-520F-4FF3-980C-FA2A426C0DF5}" destId="{B78B4044-1C53-4B1E-A9BA-54524BB0A06F}" srcOrd="0" destOrd="0" presId="urn:microsoft.com/office/officeart/2005/8/layout/venn2"/>
    <dgm:cxn modelId="{7F88029C-1C31-4733-8845-FEC5EEA7EF86}" type="presParOf" srcId="{FB39B4F3-520F-4FF3-980C-FA2A426C0DF5}" destId="{ED3BC482-EE4A-455B-AD05-6FFB51527A2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CBA6F1-3E75-4AB6-9974-86BF71503957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</dgm:pt>
    <dgm:pt modelId="{018464C1-1274-44D8-8F50-390869460B87}">
      <dgm:prSet phldrT="[文字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/>
            <a:t>傳播</a:t>
          </a:r>
          <a:endParaRPr lang="zh-TW" altLang="en-US" b="1" dirty="0"/>
        </a:p>
      </dgm:t>
    </dgm:pt>
    <dgm:pt modelId="{1DA4D283-AAE1-4F2B-8626-C0E0FC21B744}" type="parTrans" cxnId="{84380B6B-C306-489A-9EAF-D296ADC631D5}">
      <dgm:prSet/>
      <dgm:spPr/>
      <dgm:t>
        <a:bodyPr/>
        <a:lstStyle/>
        <a:p>
          <a:endParaRPr lang="zh-TW" altLang="en-US"/>
        </a:p>
      </dgm:t>
    </dgm:pt>
    <dgm:pt modelId="{381E1405-3EAF-40A6-BB95-96E6CBADE7E7}" type="sibTrans" cxnId="{84380B6B-C306-489A-9EAF-D296ADC631D5}">
      <dgm:prSet/>
      <dgm:spPr/>
      <dgm:t>
        <a:bodyPr/>
        <a:lstStyle/>
        <a:p>
          <a:endParaRPr lang="zh-TW" altLang="en-US"/>
        </a:p>
      </dgm:t>
    </dgm:pt>
    <dgm:pt modelId="{9C7F10D9-276E-4FFF-82AB-764239772E1D}">
      <dgm:prSet phldrT="[文字]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大眾傳播</a:t>
          </a:r>
          <a:endParaRPr lang="en-US" altLang="zh-TW" b="1" dirty="0" smtClean="0">
            <a:solidFill>
              <a:schemeClr val="tx1"/>
            </a:solidFill>
          </a:endParaRPr>
        </a:p>
      </dgm:t>
    </dgm:pt>
    <dgm:pt modelId="{C81243FA-A580-4E14-BC2F-C026200AC188}" type="parTrans" cxnId="{E8454ADC-FC0A-4C51-A475-1562930A18DA}">
      <dgm:prSet/>
      <dgm:spPr/>
      <dgm:t>
        <a:bodyPr/>
        <a:lstStyle/>
        <a:p>
          <a:endParaRPr lang="zh-TW" altLang="en-US"/>
        </a:p>
      </dgm:t>
    </dgm:pt>
    <dgm:pt modelId="{9D235787-2FD2-4F27-AB57-DE7A7B76188F}" type="sibTrans" cxnId="{E8454ADC-FC0A-4C51-A475-1562930A18DA}">
      <dgm:prSet/>
      <dgm:spPr/>
      <dgm:t>
        <a:bodyPr/>
        <a:lstStyle/>
        <a:p>
          <a:endParaRPr lang="zh-TW" altLang="en-US"/>
        </a:p>
      </dgm:t>
    </dgm:pt>
    <dgm:pt modelId="{A7541D72-487C-482B-B050-F9687B7B3849}" type="pres">
      <dgm:prSet presAssocID="{24CBA6F1-3E75-4AB6-9974-86BF71503957}" presName="cycle" presStyleCnt="0">
        <dgm:presLayoutVars>
          <dgm:dir/>
          <dgm:resizeHandles val="exact"/>
        </dgm:presLayoutVars>
      </dgm:prSet>
      <dgm:spPr/>
    </dgm:pt>
    <dgm:pt modelId="{F8C60075-0087-48BF-89D6-0BDA94FB109F}" type="pres">
      <dgm:prSet presAssocID="{018464C1-1274-44D8-8F50-390869460B87}" presName="arrow" presStyleLbl="node1" presStyleIdx="0" presStyleCnt="2" custRadScaleRad="94714" custRadScaleInc="-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1DD6A5-BD58-4A1E-BF0B-5EF028B0E599}" type="pres">
      <dgm:prSet presAssocID="{9C7F10D9-276E-4FFF-82AB-764239772E1D}" presName="arrow" presStyleLbl="node1" presStyleIdx="1" presStyleCnt="2" custRadScaleRad="90881" custRadScaleInc="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29CB52B-66ED-47F5-8B4F-42E8ED94D3D8}" type="presOf" srcId="{018464C1-1274-44D8-8F50-390869460B87}" destId="{F8C60075-0087-48BF-89D6-0BDA94FB109F}" srcOrd="0" destOrd="0" presId="urn:microsoft.com/office/officeart/2005/8/layout/arrow1"/>
    <dgm:cxn modelId="{A8C1A5FA-D2DE-4E9E-BE61-60455BA4C97A}" type="presOf" srcId="{9C7F10D9-276E-4FFF-82AB-764239772E1D}" destId="{711DD6A5-BD58-4A1E-BF0B-5EF028B0E599}" srcOrd="0" destOrd="0" presId="urn:microsoft.com/office/officeart/2005/8/layout/arrow1"/>
    <dgm:cxn modelId="{6CF7B0F2-A7FA-4287-BC45-5C87CB242928}" type="presOf" srcId="{24CBA6F1-3E75-4AB6-9974-86BF71503957}" destId="{A7541D72-487C-482B-B050-F9687B7B3849}" srcOrd="0" destOrd="0" presId="urn:microsoft.com/office/officeart/2005/8/layout/arrow1"/>
    <dgm:cxn modelId="{84380B6B-C306-489A-9EAF-D296ADC631D5}" srcId="{24CBA6F1-3E75-4AB6-9974-86BF71503957}" destId="{018464C1-1274-44D8-8F50-390869460B87}" srcOrd="0" destOrd="0" parTransId="{1DA4D283-AAE1-4F2B-8626-C0E0FC21B744}" sibTransId="{381E1405-3EAF-40A6-BB95-96E6CBADE7E7}"/>
    <dgm:cxn modelId="{E8454ADC-FC0A-4C51-A475-1562930A18DA}" srcId="{24CBA6F1-3E75-4AB6-9974-86BF71503957}" destId="{9C7F10D9-276E-4FFF-82AB-764239772E1D}" srcOrd="1" destOrd="0" parTransId="{C81243FA-A580-4E14-BC2F-C026200AC188}" sibTransId="{9D235787-2FD2-4F27-AB57-DE7A7B76188F}"/>
    <dgm:cxn modelId="{798D6988-0FF5-483F-96F0-492914DE7A3B}" type="presParOf" srcId="{A7541D72-487C-482B-B050-F9687B7B3849}" destId="{F8C60075-0087-48BF-89D6-0BDA94FB109F}" srcOrd="0" destOrd="0" presId="urn:microsoft.com/office/officeart/2005/8/layout/arrow1"/>
    <dgm:cxn modelId="{2EAC9D55-F67E-4E0D-90BC-026F03459F1A}" type="presParOf" srcId="{A7541D72-487C-482B-B050-F9687B7B3849}" destId="{711DD6A5-BD58-4A1E-BF0B-5EF028B0E59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C1D5A1-0758-48AA-B83B-02A17BCAAE6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FB6FF50-BFE7-4DE8-8704-19B7C8D38DC9}">
      <dgm:prSet phldrT="[文字]"/>
      <dgm:spPr>
        <a:solidFill>
          <a:srgbClr val="FFFF00">
            <a:alpha val="90000"/>
          </a:srgbClr>
        </a:solidFill>
        <a:ln w="57150"/>
      </dgm:spPr>
      <dgm:t>
        <a:bodyPr/>
        <a:lstStyle/>
        <a:p>
          <a:r>
            <a:rPr lang="zh-TW" altLang="en-US" b="1" dirty="0" smtClean="0"/>
            <a:t>新聞</a:t>
          </a:r>
          <a:endParaRPr lang="zh-TW" altLang="en-US" b="1" dirty="0"/>
        </a:p>
      </dgm:t>
    </dgm:pt>
    <dgm:pt modelId="{CD24E9A3-7229-46C2-A918-28540C403D87}" type="parTrans" cxnId="{024BBEE8-88FF-49E4-AA94-F3F20AAE0545}">
      <dgm:prSet/>
      <dgm:spPr/>
      <dgm:t>
        <a:bodyPr/>
        <a:lstStyle/>
        <a:p>
          <a:endParaRPr lang="zh-TW" altLang="en-US"/>
        </a:p>
      </dgm:t>
    </dgm:pt>
    <dgm:pt modelId="{775C6EC0-2614-43F9-9950-709089F8B296}" type="sibTrans" cxnId="{024BBEE8-88FF-49E4-AA94-F3F20AAE0545}">
      <dgm:prSet/>
      <dgm:spPr/>
      <dgm:t>
        <a:bodyPr/>
        <a:lstStyle/>
        <a:p>
          <a:endParaRPr lang="zh-TW" altLang="en-US"/>
        </a:p>
      </dgm:t>
    </dgm:pt>
    <dgm:pt modelId="{27C7DE48-544F-4DF5-90DA-21CB44803E07}">
      <dgm:prSet phldrT="[文字]"/>
      <dgm:spPr>
        <a:solidFill>
          <a:srgbClr val="FFC000">
            <a:alpha val="90000"/>
          </a:srgbClr>
        </a:solidFill>
        <a:ln w="57150"/>
      </dgm:spPr>
      <dgm:t>
        <a:bodyPr/>
        <a:lstStyle/>
        <a:p>
          <a:r>
            <a:rPr lang="zh-TW" altLang="en-US" b="1" dirty="0" smtClean="0"/>
            <a:t>廣電、影傳</a:t>
          </a:r>
          <a:endParaRPr lang="zh-TW" altLang="en-US" b="1" dirty="0"/>
        </a:p>
      </dgm:t>
    </dgm:pt>
    <dgm:pt modelId="{24198DE2-9E10-4363-8141-8FFAEE5A359D}" type="parTrans" cxnId="{41991D73-AE81-403D-916F-56829C4E3938}">
      <dgm:prSet/>
      <dgm:spPr/>
      <dgm:t>
        <a:bodyPr/>
        <a:lstStyle/>
        <a:p>
          <a:endParaRPr lang="zh-TW" altLang="en-US"/>
        </a:p>
      </dgm:t>
    </dgm:pt>
    <dgm:pt modelId="{FF8E245F-D7B6-45AD-89AC-FDA961CA78A2}" type="sibTrans" cxnId="{41991D73-AE81-403D-916F-56829C4E3938}">
      <dgm:prSet/>
      <dgm:spPr/>
      <dgm:t>
        <a:bodyPr/>
        <a:lstStyle/>
        <a:p>
          <a:endParaRPr lang="zh-TW" altLang="en-US"/>
        </a:p>
      </dgm:t>
    </dgm:pt>
    <dgm:pt modelId="{ECBBED3D-6E26-4D7D-959E-D90721ADB93F}">
      <dgm:prSet phldrT="[文字]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/>
            <a:t>廣告</a:t>
          </a:r>
          <a:endParaRPr lang="zh-TW" altLang="en-US" b="1" dirty="0"/>
        </a:p>
      </dgm:t>
    </dgm:pt>
    <dgm:pt modelId="{43FBF119-1BC6-4C19-BE5D-E235BFF6F282}" type="parTrans" cxnId="{5F2B960D-165D-4CA4-A57B-9D959B36AD5C}">
      <dgm:prSet/>
      <dgm:spPr/>
      <dgm:t>
        <a:bodyPr/>
        <a:lstStyle/>
        <a:p>
          <a:endParaRPr lang="zh-TW" altLang="en-US"/>
        </a:p>
      </dgm:t>
    </dgm:pt>
    <dgm:pt modelId="{885FED0D-1E90-4883-9958-5EECEDC39E9C}" type="sibTrans" cxnId="{5F2B960D-165D-4CA4-A57B-9D959B36AD5C}">
      <dgm:prSet/>
      <dgm:spPr/>
      <dgm:t>
        <a:bodyPr/>
        <a:lstStyle/>
        <a:p>
          <a:endParaRPr lang="zh-TW" altLang="en-US"/>
        </a:p>
      </dgm:t>
    </dgm:pt>
    <dgm:pt modelId="{9715328D-43FE-493D-A6D3-D1F125FC2C94}" type="pres">
      <dgm:prSet presAssocID="{7AC1D5A1-0758-48AA-B83B-02A17BCAAE6F}" presName="compositeShape" presStyleCnt="0">
        <dgm:presLayoutVars>
          <dgm:dir/>
          <dgm:resizeHandles/>
        </dgm:presLayoutVars>
      </dgm:prSet>
      <dgm:spPr/>
    </dgm:pt>
    <dgm:pt modelId="{0BA6727D-9BEC-43AB-89B9-0E9556F98817}" type="pres">
      <dgm:prSet presAssocID="{7AC1D5A1-0758-48AA-B83B-02A17BCAAE6F}" presName="pyramid" presStyleLbl="node1" presStyleIdx="0" presStyleCnt="1" custScaleX="116018"/>
      <dgm:spPr>
        <a:solidFill>
          <a:srgbClr val="00B050"/>
        </a:solidFill>
      </dgm:spPr>
    </dgm:pt>
    <dgm:pt modelId="{49583BF7-A991-47D4-BB52-CAB1282E50C6}" type="pres">
      <dgm:prSet presAssocID="{7AC1D5A1-0758-48AA-B83B-02A17BCAAE6F}" presName="theList" presStyleCnt="0"/>
      <dgm:spPr/>
    </dgm:pt>
    <dgm:pt modelId="{087F113D-23A6-4D9D-9636-61AF5227E449}" type="pres">
      <dgm:prSet presAssocID="{EFB6FF50-BFE7-4DE8-8704-19B7C8D38DC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EF5425-76CE-4790-9972-6F79DB66DBCE}" type="pres">
      <dgm:prSet presAssocID="{EFB6FF50-BFE7-4DE8-8704-19B7C8D38DC9}" presName="aSpace" presStyleCnt="0"/>
      <dgm:spPr/>
    </dgm:pt>
    <dgm:pt modelId="{DA4D1E9E-186A-4CD1-AB2A-C7FCD1A3C282}" type="pres">
      <dgm:prSet presAssocID="{27C7DE48-544F-4DF5-90DA-21CB44803E0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BEE4DA-7679-483F-9BC4-0527AACBEF5E}" type="pres">
      <dgm:prSet presAssocID="{27C7DE48-544F-4DF5-90DA-21CB44803E07}" presName="aSpace" presStyleCnt="0"/>
      <dgm:spPr/>
    </dgm:pt>
    <dgm:pt modelId="{8442281C-534C-4ED2-8884-BE8A9705C4CA}" type="pres">
      <dgm:prSet presAssocID="{ECBBED3D-6E26-4D7D-959E-D90721ADB93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EC2D58-2377-4373-A20E-BE095AECC7CC}" type="pres">
      <dgm:prSet presAssocID="{ECBBED3D-6E26-4D7D-959E-D90721ADB93F}" presName="aSpace" presStyleCnt="0"/>
      <dgm:spPr/>
    </dgm:pt>
  </dgm:ptLst>
  <dgm:cxnLst>
    <dgm:cxn modelId="{8DFA9423-4871-4DF7-AAE4-6E26D85304FD}" type="presOf" srcId="{7AC1D5A1-0758-48AA-B83B-02A17BCAAE6F}" destId="{9715328D-43FE-493D-A6D3-D1F125FC2C94}" srcOrd="0" destOrd="0" presId="urn:microsoft.com/office/officeart/2005/8/layout/pyramid2"/>
    <dgm:cxn modelId="{B5D7062C-3C2A-4F1C-BF98-B8A2C718D0F8}" type="presOf" srcId="{EFB6FF50-BFE7-4DE8-8704-19B7C8D38DC9}" destId="{087F113D-23A6-4D9D-9636-61AF5227E449}" srcOrd="0" destOrd="0" presId="urn:microsoft.com/office/officeart/2005/8/layout/pyramid2"/>
    <dgm:cxn modelId="{5F2B960D-165D-4CA4-A57B-9D959B36AD5C}" srcId="{7AC1D5A1-0758-48AA-B83B-02A17BCAAE6F}" destId="{ECBBED3D-6E26-4D7D-959E-D90721ADB93F}" srcOrd="2" destOrd="0" parTransId="{43FBF119-1BC6-4C19-BE5D-E235BFF6F282}" sibTransId="{885FED0D-1E90-4883-9958-5EECEDC39E9C}"/>
    <dgm:cxn modelId="{024BBEE8-88FF-49E4-AA94-F3F20AAE0545}" srcId="{7AC1D5A1-0758-48AA-B83B-02A17BCAAE6F}" destId="{EFB6FF50-BFE7-4DE8-8704-19B7C8D38DC9}" srcOrd="0" destOrd="0" parTransId="{CD24E9A3-7229-46C2-A918-28540C403D87}" sibTransId="{775C6EC0-2614-43F9-9950-709089F8B296}"/>
    <dgm:cxn modelId="{453DAD1A-3C7D-4EB8-9A00-E04D4767737B}" type="presOf" srcId="{27C7DE48-544F-4DF5-90DA-21CB44803E07}" destId="{DA4D1E9E-186A-4CD1-AB2A-C7FCD1A3C282}" srcOrd="0" destOrd="0" presId="urn:microsoft.com/office/officeart/2005/8/layout/pyramid2"/>
    <dgm:cxn modelId="{C94D3780-5037-417C-93EA-67D40B100923}" type="presOf" srcId="{ECBBED3D-6E26-4D7D-959E-D90721ADB93F}" destId="{8442281C-534C-4ED2-8884-BE8A9705C4CA}" srcOrd="0" destOrd="0" presId="urn:microsoft.com/office/officeart/2005/8/layout/pyramid2"/>
    <dgm:cxn modelId="{41991D73-AE81-403D-916F-56829C4E3938}" srcId="{7AC1D5A1-0758-48AA-B83B-02A17BCAAE6F}" destId="{27C7DE48-544F-4DF5-90DA-21CB44803E07}" srcOrd="1" destOrd="0" parTransId="{24198DE2-9E10-4363-8141-8FFAEE5A359D}" sibTransId="{FF8E245F-D7B6-45AD-89AC-FDA961CA78A2}"/>
    <dgm:cxn modelId="{BDD25E6B-14C7-4712-9FFC-48A47E6A1839}" type="presParOf" srcId="{9715328D-43FE-493D-A6D3-D1F125FC2C94}" destId="{0BA6727D-9BEC-43AB-89B9-0E9556F98817}" srcOrd="0" destOrd="0" presId="urn:microsoft.com/office/officeart/2005/8/layout/pyramid2"/>
    <dgm:cxn modelId="{B48F9F68-5B23-4116-A364-9B8544E1BD2C}" type="presParOf" srcId="{9715328D-43FE-493D-A6D3-D1F125FC2C94}" destId="{49583BF7-A991-47D4-BB52-CAB1282E50C6}" srcOrd="1" destOrd="0" presId="urn:microsoft.com/office/officeart/2005/8/layout/pyramid2"/>
    <dgm:cxn modelId="{F4AB26E6-43D7-4677-81A0-E032F810AF99}" type="presParOf" srcId="{49583BF7-A991-47D4-BB52-CAB1282E50C6}" destId="{087F113D-23A6-4D9D-9636-61AF5227E449}" srcOrd="0" destOrd="0" presId="urn:microsoft.com/office/officeart/2005/8/layout/pyramid2"/>
    <dgm:cxn modelId="{DB1E1208-AB35-4D40-9D1D-404995905B2D}" type="presParOf" srcId="{49583BF7-A991-47D4-BB52-CAB1282E50C6}" destId="{D9EF5425-76CE-4790-9972-6F79DB66DBCE}" srcOrd="1" destOrd="0" presId="urn:microsoft.com/office/officeart/2005/8/layout/pyramid2"/>
    <dgm:cxn modelId="{21FF4398-4DF0-4E29-AE7F-4AE3612E0919}" type="presParOf" srcId="{49583BF7-A991-47D4-BB52-CAB1282E50C6}" destId="{DA4D1E9E-186A-4CD1-AB2A-C7FCD1A3C282}" srcOrd="2" destOrd="0" presId="urn:microsoft.com/office/officeart/2005/8/layout/pyramid2"/>
    <dgm:cxn modelId="{62DE86A5-F19D-4D54-9D12-839F448678AB}" type="presParOf" srcId="{49583BF7-A991-47D4-BB52-CAB1282E50C6}" destId="{92BEE4DA-7679-483F-9BC4-0527AACBEF5E}" srcOrd="3" destOrd="0" presId="urn:microsoft.com/office/officeart/2005/8/layout/pyramid2"/>
    <dgm:cxn modelId="{412E6AC6-67D7-417F-B660-877D60AC6AF1}" type="presParOf" srcId="{49583BF7-A991-47D4-BB52-CAB1282E50C6}" destId="{8442281C-534C-4ED2-8884-BE8A9705C4CA}" srcOrd="4" destOrd="0" presId="urn:microsoft.com/office/officeart/2005/8/layout/pyramid2"/>
    <dgm:cxn modelId="{8AF73B46-4345-4271-847F-3A51851D22A6}" type="presParOf" srcId="{49583BF7-A991-47D4-BB52-CAB1282E50C6}" destId="{E4EC2D58-2377-4373-A20E-BE095AECC7C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72B47D-6DB4-45DD-8B19-9CE33B72652C}" type="doc">
      <dgm:prSet loTypeId="urn:microsoft.com/office/officeart/2005/8/layout/matrix2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FC946EA3-0CBF-4F0A-873A-E963E2A8DC49}">
      <dgm:prSet phldrT="[文字]"/>
      <dgm:spPr>
        <a:solidFill>
          <a:srgbClr val="FFC000"/>
        </a:solidFill>
        <a:ln w="57150"/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新聞</a:t>
          </a:r>
          <a:endParaRPr lang="zh-TW" altLang="en-US" b="1" dirty="0">
            <a:solidFill>
              <a:schemeClr val="tx1"/>
            </a:solidFill>
          </a:endParaRPr>
        </a:p>
      </dgm:t>
    </dgm:pt>
    <dgm:pt modelId="{439CAF83-D24C-4EC2-91F6-24A7A09719C6}" type="parTrans" cxnId="{1658508C-51A2-44BA-A2ED-0DF3C8179836}">
      <dgm:prSet/>
      <dgm:spPr/>
      <dgm:t>
        <a:bodyPr/>
        <a:lstStyle/>
        <a:p>
          <a:endParaRPr lang="zh-TW" altLang="en-US"/>
        </a:p>
      </dgm:t>
    </dgm:pt>
    <dgm:pt modelId="{7677D479-3621-48DC-81D2-D08E5F8FFAA3}" type="sibTrans" cxnId="{1658508C-51A2-44BA-A2ED-0DF3C8179836}">
      <dgm:prSet/>
      <dgm:spPr/>
      <dgm:t>
        <a:bodyPr/>
        <a:lstStyle/>
        <a:p>
          <a:endParaRPr lang="zh-TW" altLang="en-US"/>
        </a:p>
      </dgm:t>
    </dgm:pt>
    <dgm:pt modelId="{CDDDE41A-F9F1-4B49-8C9C-EE0BD60AAE9A}">
      <dgm:prSet phldrT="[文字]"/>
      <dgm:spPr>
        <a:ln w="57150"/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廣電</a:t>
          </a:r>
          <a:endParaRPr lang="zh-TW" altLang="en-US" b="1" dirty="0">
            <a:solidFill>
              <a:schemeClr val="tx1"/>
            </a:solidFill>
          </a:endParaRPr>
        </a:p>
      </dgm:t>
    </dgm:pt>
    <dgm:pt modelId="{FACDA9A6-0096-4899-B248-043C554FB126}" type="parTrans" cxnId="{3DD01464-B897-42D8-97C7-2644888B5822}">
      <dgm:prSet/>
      <dgm:spPr/>
      <dgm:t>
        <a:bodyPr/>
        <a:lstStyle/>
        <a:p>
          <a:endParaRPr lang="zh-TW" altLang="en-US"/>
        </a:p>
      </dgm:t>
    </dgm:pt>
    <dgm:pt modelId="{71068CCC-8E14-45ED-A215-887AC52C202A}" type="sibTrans" cxnId="{3DD01464-B897-42D8-97C7-2644888B5822}">
      <dgm:prSet/>
      <dgm:spPr/>
      <dgm:t>
        <a:bodyPr/>
        <a:lstStyle/>
        <a:p>
          <a:endParaRPr lang="zh-TW" altLang="en-US"/>
        </a:p>
      </dgm:t>
    </dgm:pt>
    <dgm:pt modelId="{F3A63F3A-84E0-48B4-A7A1-60CDEC404290}">
      <dgm:prSet phldrT="[文字]"/>
      <dgm:spPr>
        <a:solidFill>
          <a:srgbClr val="00B0F0"/>
        </a:solidFill>
        <a:ln w="57150"/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廣告</a:t>
          </a:r>
          <a:endParaRPr lang="zh-TW" altLang="en-US" b="1" dirty="0">
            <a:solidFill>
              <a:schemeClr val="tx1"/>
            </a:solidFill>
          </a:endParaRPr>
        </a:p>
      </dgm:t>
    </dgm:pt>
    <dgm:pt modelId="{C2A8E0BF-E73D-4D35-B6D8-21E155321ADA}" type="parTrans" cxnId="{E57D11F2-4A9B-4FFA-8EB3-BCA24F703E26}">
      <dgm:prSet/>
      <dgm:spPr/>
      <dgm:t>
        <a:bodyPr/>
        <a:lstStyle/>
        <a:p>
          <a:endParaRPr lang="zh-TW" altLang="en-US"/>
        </a:p>
      </dgm:t>
    </dgm:pt>
    <dgm:pt modelId="{35768679-652F-48B2-86D1-558C23EB1FCF}" type="sibTrans" cxnId="{E57D11F2-4A9B-4FFA-8EB3-BCA24F703E26}">
      <dgm:prSet/>
      <dgm:spPr/>
      <dgm:t>
        <a:bodyPr/>
        <a:lstStyle/>
        <a:p>
          <a:endParaRPr lang="zh-TW" altLang="en-US"/>
        </a:p>
      </dgm:t>
    </dgm:pt>
    <dgm:pt modelId="{690DE0CB-8011-48AC-A166-AFEF3A36DD50}">
      <dgm:prSet phldrT="[文字]"/>
      <dgm:spPr>
        <a:solidFill>
          <a:srgbClr val="FFFF00"/>
        </a:solidFill>
        <a:ln w="57150"/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資傳</a:t>
          </a:r>
          <a:endParaRPr lang="zh-TW" altLang="en-US" b="1" dirty="0">
            <a:solidFill>
              <a:schemeClr val="tx1"/>
            </a:solidFill>
          </a:endParaRPr>
        </a:p>
      </dgm:t>
    </dgm:pt>
    <dgm:pt modelId="{45DABB56-447C-425D-B2D5-CBA03FD5C131}" type="parTrans" cxnId="{4B5F13A5-B940-4B01-8459-18818EC026C7}">
      <dgm:prSet/>
      <dgm:spPr/>
      <dgm:t>
        <a:bodyPr/>
        <a:lstStyle/>
        <a:p>
          <a:endParaRPr lang="zh-TW" altLang="en-US"/>
        </a:p>
      </dgm:t>
    </dgm:pt>
    <dgm:pt modelId="{0AC12777-A5C4-4CC8-90BE-E261C821EC7D}" type="sibTrans" cxnId="{4B5F13A5-B940-4B01-8459-18818EC026C7}">
      <dgm:prSet/>
      <dgm:spPr/>
      <dgm:t>
        <a:bodyPr/>
        <a:lstStyle/>
        <a:p>
          <a:endParaRPr lang="zh-TW" altLang="en-US"/>
        </a:p>
      </dgm:t>
    </dgm:pt>
    <dgm:pt modelId="{DA2B836F-1F24-40F8-BA57-8670956133A2}" type="pres">
      <dgm:prSet presAssocID="{F372B47D-6DB4-45DD-8B19-9CE33B72652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68C4192-C485-48B7-8BC0-C20C0BCF6DA5}" type="pres">
      <dgm:prSet presAssocID="{F372B47D-6DB4-45DD-8B19-9CE33B72652C}" presName="axisShape" presStyleLbl="bgShp" presStyleIdx="0" presStyleCnt="1"/>
      <dgm:spPr/>
    </dgm:pt>
    <dgm:pt modelId="{03673137-0D9F-48EA-98FF-81178F446C3F}" type="pres">
      <dgm:prSet presAssocID="{F372B47D-6DB4-45DD-8B19-9CE33B72652C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9CE713-853A-49A4-A3ED-6CC02C5A8272}" type="pres">
      <dgm:prSet presAssocID="{F372B47D-6DB4-45DD-8B19-9CE33B72652C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149917-B56D-4B60-88C2-45FFEB9AEF98}" type="pres">
      <dgm:prSet presAssocID="{F372B47D-6DB4-45DD-8B19-9CE33B72652C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C9647B-849D-4500-B2D2-747A875525F6}" type="pres">
      <dgm:prSet presAssocID="{F372B47D-6DB4-45DD-8B19-9CE33B72652C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09E23F5-0254-40E1-A4C1-06D5953FA226}" type="presOf" srcId="{690DE0CB-8011-48AC-A166-AFEF3A36DD50}" destId="{13C9647B-849D-4500-B2D2-747A875525F6}" srcOrd="0" destOrd="0" presId="urn:microsoft.com/office/officeart/2005/8/layout/matrix2"/>
    <dgm:cxn modelId="{A5038B77-139C-4516-BF19-2198737FBC8E}" type="presOf" srcId="{FC946EA3-0CBF-4F0A-873A-E963E2A8DC49}" destId="{03673137-0D9F-48EA-98FF-81178F446C3F}" srcOrd="0" destOrd="0" presId="urn:microsoft.com/office/officeart/2005/8/layout/matrix2"/>
    <dgm:cxn modelId="{E57D11F2-4A9B-4FFA-8EB3-BCA24F703E26}" srcId="{F372B47D-6DB4-45DD-8B19-9CE33B72652C}" destId="{F3A63F3A-84E0-48B4-A7A1-60CDEC404290}" srcOrd="2" destOrd="0" parTransId="{C2A8E0BF-E73D-4D35-B6D8-21E155321ADA}" sibTransId="{35768679-652F-48B2-86D1-558C23EB1FCF}"/>
    <dgm:cxn modelId="{645FB64B-9210-4CF5-9798-38616CEDA28F}" type="presOf" srcId="{F372B47D-6DB4-45DD-8B19-9CE33B72652C}" destId="{DA2B836F-1F24-40F8-BA57-8670956133A2}" srcOrd="0" destOrd="0" presId="urn:microsoft.com/office/officeart/2005/8/layout/matrix2"/>
    <dgm:cxn modelId="{1658508C-51A2-44BA-A2ED-0DF3C8179836}" srcId="{F372B47D-6DB4-45DD-8B19-9CE33B72652C}" destId="{FC946EA3-0CBF-4F0A-873A-E963E2A8DC49}" srcOrd="0" destOrd="0" parTransId="{439CAF83-D24C-4EC2-91F6-24A7A09719C6}" sibTransId="{7677D479-3621-48DC-81D2-D08E5F8FFAA3}"/>
    <dgm:cxn modelId="{4B5F13A5-B940-4B01-8459-18818EC026C7}" srcId="{F372B47D-6DB4-45DD-8B19-9CE33B72652C}" destId="{690DE0CB-8011-48AC-A166-AFEF3A36DD50}" srcOrd="3" destOrd="0" parTransId="{45DABB56-447C-425D-B2D5-CBA03FD5C131}" sibTransId="{0AC12777-A5C4-4CC8-90BE-E261C821EC7D}"/>
    <dgm:cxn modelId="{5FBF7AB2-1838-43A2-9FB6-636CC3DACA2B}" type="presOf" srcId="{F3A63F3A-84E0-48B4-A7A1-60CDEC404290}" destId="{34149917-B56D-4B60-88C2-45FFEB9AEF98}" srcOrd="0" destOrd="0" presId="urn:microsoft.com/office/officeart/2005/8/layout/matrix2"/>
    <dgm:cxn modelId="{77971115-B106-44DF-BC41-8D5A93637A9B}" type="presOf" srcId="{CDDDE41A-F9F1-4B49-8C9C-EE0BD60AAE9A}" destId="{289CE713-853A-49A4-A3ED-6CC02C5A8272}" srcOrd="0" destOrd="0" presId="urn:microsoft.com/office/officeart/2005/8/layout/matrix2"/>
    <dgm:cxn modelId="{3DD01464-B897-42D8-97C7-2644888B5822}" srcId="{F372B47D-6DB4-45DD-8B19-9CE33B72652C}" destId="{CDDDE41A-F9F1-4B49-8C9C-EE0BD60AAE9A}" srcOrd="1" destOrd="0" parTransId="{FACDA9A6-0096-4899-B248-043C554FB126}" sibTransId="{71068CCC-8E14-45ED-A215-887AC52C202A}"/>
    <dgm:cxn modelId="{39A0FB51-D93C-4FE1-806F-97A441993790}" type="presParOf" srcId="{DA2B836F-1F24-40F8-BA57-8670956133A2}" destId="{D68C4192-C485-48B7-8BC0-C20C0BCF6DA5}" srcOrd="0" destOrd="0" presId="urn:microsoft.com/office/officeart/2005/8/layout/matrix2"/>
    <dgm:cxn modelId="{E005B1E3-DE8B-4615-9443-6F41E67B551F}" type="presParOf" srcId="{DA2B836F-1F24-40F8-BA57-8670956133A2}" destId="{03673137-0D9F-48EA-98FF-81178F446C3F}" srcOrd="1" destOrd="0" presId="urn:microsoft.com/office/officeart/2005/8/layout/matrix2"/>
    <dgm:cxn modelId="{44B7D6F5-5B4B-4DAB-82A3-DEDC05E56113}" type="presParOf" srcId="{DA2B836F-1F24-40F8-BA57-8670956133A2}" destId="{289CE713-853A-49A4-A3ED-6CC02C5A8272}" srcOrd="2" destOrd="0" presId="urn:microsoft.com/office/officeart/2005/8/layout/matrix2"/>
    <dgm:cxn modelId="{6BC37141-7F3A-49FC-B79E-6ABECD7F5FC4}" type="presParOf" srcId="{DA2B836F-1F24-40F8-BA57-8670956133A2}" destId="{34149917-B56D-4B60-88C2-45FFEB9AEF98}" srcOrd="3" destOrd="0" presId="urn:microsoft.com/office/officeart/2005/8/layout/matrix2"/>
    <dgm:cxn modelId="{B8AC383B-7C52-44AD-A1FE-76776CBBFEF2}" type="presParOf" srcId="{DA2B836F-1F24-40F8-BA57-8670956133A2}" destId="{13C9647B-849D-4500-B2D2-747A875525F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D39683-8F19-4850-AB43-0282519E6063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9CD9873-B2E3-4753-BA10-8FC6F4471907}">
      <dgm:prSet phldrT="[文字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sz="2400" b="1" dirty="0" smtClean="0">
              <a:solidFill>
                <a:schemeClr val="tx1"/>
              </a:solidFill>
            </a:rPr>
            <a:t>新聞</a:t>
          </a:r>
          <a:endParaRPr lang="zh-TW" altLang="en-US" sz="2400" b="1" dirty="0">
            <a:solidFill>
              <a:schemeClr val="tx1"/>
            </a:solidFill>
          </a:endParaRPr>
        </a:p>
      </dgm:t>
    </dgm:pt>
    <dgm:pt modelId="{7CA2AA05-2469-4C70-9389-E17EC8C5B9C9}" type="parTrans" cxnId="{3AA837A5-89FF-4250-867C-166C096E203D}">
      <dgm:prSet/>
      <dgm:spPr/>
      <dgm:t>
        <a:bodyPr/>
        <a:lstStyle/>
        <a:p>
          <a:endParaRPr lang="zh-TW" altLang="en-US"/>
        </a:p>
      </dgm:t>
    </dgm:pt>
    <dgm:pt modelId="{465C9993-5666-4B19-86EA-1AF5C9B0F70D}" type="sibTrans" cxnId="{3AA837A5-89FF-4250-867C-166C096E203D}">
      <dgm:prSet/>
      <dgm:spPr/>
      <dgm:t>
        <a:bodyPr/>
        <a:lstStyle/>
        <a:p>
          <a:endParaRPr lang="zh-TW" altLang="en-US"/>
        </a:p>
      </dgm:t>
    </dgm:pt>
    <dgm:pt modelId="{1468F473-A502-4DB9-9960-FE4AC6EB183D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  <a:ln w="57150"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b="1" dirty="0" smtClean="0">
              <a:solidFill>
                <a:schemeClr val="tx1"/>
              </a:solidFill>
            </a:rPr>
            <a:t>公關暨廣告</a:t>
          </a:r>
        </a:p>
      </dgm:t>
    </dgm:pt>
    <dgm:pt modelId="{2AEF0C95-CDB5-4729-BA1C-67978A70E122}" type="parTrans" cxnId="{8478B75B-C316-47FF-8BA7-98B957221102}">
      <dgm:prSet/>
      <dgm:spPr/>
      <dgm:t>
        <a:bodyPr/>
        <a:lstStyle/>
        <a:p>
          <a:endParaRPr lang="zh-TW" altLang="en-US"/>
        </a:p>
      </dgm:t>
    </dgm:pt>
    <dgm:pt modelId="{F41B02B3-4F66-4C6C-907C-589F4DA42380}" type="sibTrans" cxnId="{8478B75B-C316-47FF-8BA7-98B957221102}">
      <dgm:prSet/>
      <dgm:spPr/>
      <dgm:t>
        <a:bodyPr/>
        <a:lstStyle/>
        <a:p>
          <a:endParaRPr lang="zh-TW" altLang="en-US"/>
        </a:p>
      </dgm:t>
    </dgm:pt>
    <dgm:pt modelId="{1A1E8740-3D7B-4F76-AB10-F02AD2390DB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2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資訊傳播</a:t>
          </a:r>
          <a:endParaRPr lang="zh-TW" altLang="en-US" b="1" dirty="0">
            <a:solidFill>
              <a:schemeClr val="tx1"/>
            </a:solidFill>
          </a:endParaRPr>
        </a:p>
      </dgm:t>
    </dgm:pt>
    <dgm:pt modelId="{7270E368-8926-48D2-A74D-21B726E68874}" type="parTrans" cxnId="{4A18DD13-6413-4F0C-8708-462D7B18491A}">
      <dgm:prSet/>
      <dgm:spPr/>
      <dgm:t>
        <a:bodyPr/>
        <a:lstStyle/>
        <a:p>
          <a:endParaRPr lang="zh-TW" altLang="en-US"/>
        </a:p>
      </dgm:t>
    </dgm:pt>
    <dgm:pt modelId="{7504142E-D531-455E-BF96-921D16559C81}" type="sibTrans" cxnId="{4A18DD13-6413-4F0C-8708-462D7B18491A}">
      <dgm:prSet/>
      <dgm:spPr/>
      <dgm:t>
        <a:bodyPr/>
        <a:lstStyle/>
        <a:p>
          <a:endParaRPr lang="zh-TW" altLang="en-US"/>
        </a:p>
      </dgm:t>
    </dgm:pt>
    <dgm:pt modelId="{C9741FC8-D45A-4607-880A-2BAFD87163A1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bg2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數位多媒體</a:t>
          </a:r>
          <a:endParaRPr lang="zh-TW" altLang="en-US" b="1" dirty="0">
            <a:solidFill>
              <a:schemeClr val="tx1"/>
            </a:solidFill>
          </a:endParaRPr>
        </a:p>
      </dgm:t>
    </dgm:pt>
    <dgm:pt modelId="{E0AC7AAF-FF5E-4534-88C3-5E4CD87B8CBA}" type="parTrans" cxnId="{AACF8580-4146-4FA6-A956-D2A33C370D74}">
      <dgm:prSet/>
      <dgm:spPr/>
      <dgm:t>
        <a:bodyPr/>
        <a:lstStyle/>
        <a:p>
          <a:endParaRPr lang="zh-TW" altLang="en-US"/>
        </a:p>
      </dgm:t>
    </dgm:pt>
    <dgm:pt modelId="{ECE3439C-6ED6-4600-8CAB-B55A75BD5F30}" type="sibTrans" cxnId="{AACF8580-4146-4FA6-A956-D2A33C370D74}">
      <dgm:prSet/>
      <dgm:spPr/>
      <dgm:t>
        <a:bodyPr/>
        <a:lstStyle/>
        <a:p>
          <a:endParaRPr lang="zh-TW" altLang="en-US"/>
        </a:p>
      </dgm:t>
    </dgm:pt>
    <dgm:pt modelId="{40C8343E-13AF-465B-BFD5-EC150AA03F24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bg2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傳播管理</a:t>
          </a:r>
          <a:endParaRPr lang="zh-TW" altLang="en-US" b="1" dirty="0">
            <a:solidFill>
              <a:schemeClr val="tx1"/>
            </a:solidFill>
          </a:endParaRPr>
        </a:p>
      </dgm:t>
    </dgm:pt>
    <dgm:pt modelId="{324D48EF-244E-4F87-B15B-4A07BBC5D27A}" type="parTrans" cxnId="{643110A9-0C3F-422F-AF81-2EBA487CAF6A}">
      <dgm:prSet/>
      <dgm:spPr/>
      <dgm:t>
        <a:bodyPr/>
        <a:lstStyle/>
        <a:p>
          <a:endParaRPr lang="zh-TW" altLang="en-US"/>
        </a:p>
      </dgm:t>
    </dgm:pt>
    <dgm:pt modelId="{1206C197-F1BD-439E-8939-D2F6AE8B4733}" type="sibTrans" cxnId="{643110A9-0C3F-422F-AF81-2EBA487CAF6A}">
      <dgm:prSet/>
      <dgm:spPr/>
      <dgm:t>
        <a:bodyPr/>
        <a:lstStyle/>
        <a:p>
          <a:endParaRPr lang="zh-TW" altLang="en-US"/>
        </a:p>
      </dgm:t>
    </dgm:pt>
    <dgm:pt modelId="{606A221F-64F1-4253-A90D-E13F09D6469E}">
      <dgm:prSet phldrT="[文字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sz="2400" b="1" dirty="0" smtClean="0">
              <a:solidFill>
                <a:schemeClr val="tx1"/>
              </a:solidFill>
            </a:rPr>
            <a:t>廣播電視電影</a:t>
          </a:r>
          <a:endParaRPr lang="zh-TW" altLang="en-US" sz="2400" b="1" dirty="0">
            <a:solidFill>
              <a:schemeClr val="tx1"/>
            </a:solidFill>
          </a:endParaRPr>
        </a:p>
      </dgm:t>
    </dgm:pt>
    <dgm:pt modelId="{7A8A3BA0-3441-48B9-940F-2E8B9D0E1F5C}" type="parTrans" cxnId="{BE16CAC5-3432-4EFC-BC1C-9C85609F085F}">
      <dgm:prSet/>
      <dgm:spPr/>
      <dgm:t>
        <a:bodyPr/>
        <a:lstStyle/>
        <a:p>
          <a:endParaRPr lang="zh-TW" altLang="en-US"/>
        </a:p>
      </dgm:t>
    </dgm:pt>
    <dgm:pt modelId="{B930DB74-5128-43BF-BF48-08A1DACAE62B}" type="sibTrans" cxnId="{BE16CAC5-3432-4EFC-BC1C-9C85609F085F}">
      <dgm:prSet/>
      <dgm:spPr/>
      <dgm:t>
        <a:bodyPr/>
        <a:lstStyle/>
        <a:p>
          <a:endParaRPr lang="zh-TW" altLang="en-US"/>
        </a:p>
      </dgm:t>
    </dgm:pt>
    <dgm:pt modelId="{44BE9E7B-6698-43AB-88D8-9A70A40C323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圖傳與數位出版</a:t>
          </a:r>
          <a:endParaRPr lang="zh-TW" altLang="en-US" b="1" dirty="0">
            <a:solidFill>
              <a:schemeClr val="tx1"/>
            </a:solidFill>
          </a:endParaRPr>
        </a:p>
      </dgm:t>
    </dgm:pt>
    <dgm:pt modelId="{1E0A45E4-CC81-4C29-A51E-37534834C805}" type="parTrans" cxnId="{54A628CC-A4E0-4A08-A23A-93BDA0B2920B}">
      <dgm:prSet/>
      <dgm:spPr/>
      <dgm:t>
        <a:bodyPr/>
        <a:lstStyle/>
        <a:p>
          <a:endParaRPr lang="zh-TW" altLang="en-US"/>
        </a:p>
      </dgm:t>
    </dgm:pt>
    <dgm:pt modelId="{FCD6800A-2D95-444C-A138-EAF1E2022C70}" type="sibTrans" cxnId="{54A628CC-A4E0-4A08-A23A-93BDA0B2920B}">
      <dgm:prSet/>
      <dgm:spPr/>
      <dgm:t>
        <a:bodyPr/>
        <a:lstStyle/>
        <a:p>
          <a:endParaRPr lang="zh-TW" altLang="en-US"/>
        </a:p>
      </dgm:t>
    </dgm:pt>
    <dgm:pt modelId="{B5E4A55A-D7C8-43F0-BF79-A4C40D99BE49}">
      <dgm:prSet phldrT="[文字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bg2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口語傳播</a:t>
          </a:r>
          <a:endParaRPr lang="zh-TW" altLang="en-US" b="1" dirty="0">
            <a:solidFill>
              <a:schemeClr val="tx1"/>
            </a:solidFill>
          </a:endParaRPr>
        </a:p>
      </dgm:t>
    </dgm:pt>
    <dgm:pt modelId="{EB051CEA-F3D7-4598-8657-A8CD7FF9FF8A}" type="parTrans" cxnId="{75A8DEFD-40A2-4C57-8CCF-A0C2947CB097}">
      <dgm:prSet/>
      <dgm:spPr/>
      <dgm:t>
        <a:bodyPr/>
        <a:lstStyle/>
        <a:p>
          <a:endParaRPr lang="zh-TW" altLang="en-US"/>
        </a:p>
      </dgm:t>
    </dgm:pt>
    <dgm:pt modelId="{98AB2609-3B28-41E2-8178-120199245A5B}" type="sibTrans" cxnId="{75A8DEFD-40A2-4C57-8CCF-A0C2947CB097}">
      <dgm:prSet/>
      <dgm:spPr/>
      <dgm:t>
        <a:bodyPr/>
        <a:lstStyle/>
        <a:p>
          <a:endParaRPr lang="zh-TW" altLang="en-US"/>
        </a:p>
      </dgm:t>
    </dgm:pt>
    <dgm:pt modelId="{C63B3138-342A-4608-AD7D-86190E4D735A}" type="pres">
      <dgm:prSet presAssocID="{47D39683-8F19-4850-AB43-0282519E606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D97A7E4-AD13-4258-B76C-85019FEF274A}" type="pres">
      <dgm:prSet presAssocID="{B9CD9873-B2E3-4753-BA10-8FC6F4471907}" presName="compNode" presStyleCnt="0"/>
      <dgm:spPr/>
    </dgm:pt>
    <dgm:pt modelId="{3D5A4011-999A-4CBE-8C2C-2982E2BF9BF8}" type="pres">
      <dgm:prSet presAssocID="{B9CD9873-B2E3-4753-BA10-8FC6F4471907}" presName="dummyConnPt" presStyleCnt="0"/>
      <dgm:spPr/>
    </dgm:pt>
    <dgm:pt modelId="{A17E646A-655C-49FE-B23A-C1EDF1877AC8}" type="pres">
      <dgm:prSet presAssocID="{B9CD9873-B2E3-4753-BA10-8FC6F4471907}" presName="node" presStyleLbl="node1" presStyleIdx="0" presStyleCnt="8" custScaleX="111963" custLinFactNeighborX="578" custLinFactNeighborY="35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97AC65-AE09-48E4-A18D-1915EAC10A42}" type="pres">
      <dgm:prSet presAssocID="{465C9993-5666-4B19-86EA-1AF5C9B0F70D}" presName="sibTrans" presStyleLbl="bgSibTrans2D1" presStyleIdx="0" presStyleCnt="7"/>
      <dgm:spPr/>
      <dgm:t>
        <a:bodyPr/>
        <a:lstStyle/>
        <a:p>
          <a:endParaRPr lang="zh-TW" altLang="en-US"/>
        </a:p>
      </dgm:t>
    </dgm:pt>
    <dgm:pt modelId="{8877EAF5-06D8-414B-A29D-9DEC9F18E4C5}" type="pres">
      <dgm:prSet presAssocID="{606A221F-64F1-4253-A90D-E13F09D6469E}" presName="compNode" presStyleCnt="0"/>
      <dgm:spPr/>
    </dgm:pt>
    <dgm:pt modelId="{85696AF6-AEAE-43D9-83C6-E30A24E44F8E}" type="pres">
      <dgm:prSet presAssocID="{606A221F-64F1-4253-A90D-E13F09D6469E}" presName="dummyConnPt" presStyleCnt="0"/>
      <dgm:spPr/>
    </dgm:pt>
    <dgm:pt modelId="{16128EB6-2A8E-4A24-BEC8-E280FBDD1F20}" type="pres">
      <dgm:prSet presAssocID="{606A221F-64F1-4253-A90D-E13F09D6469E}" presName="node" presStyleLbl="node1" presStyleIdx="1" presStyleCnt="8" custScaleX="114659" custLinFactNeighborX="578" custLinFactNeighborY="35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AFB824-F716-40BE-A6E4-4A22AABDF311}" type="pres">
      <dgm:prSet presAssocID="{B930DB74-5128-43BF-BF48-08A1DACAE62B}" presName="sibTrans" presStyleLbl="bgSibTrans2D1" presStyleIdx="1" presStyleCnt="7"/>
      <dgm:spPr/>
      <dgm:t>
        <a:bodyPr/>
        <a:lstStyle/>
        <a:p>
          <a:endParaRPr lang="zh-TW" altLang="en-US"/>
        </a:p>
      </dgm:t>
    </dgm:pt>
    <dgm:pt modelId="{607372BB-47ED-41B9-AF3C-CE1EFBD6C53C}" type="pres">
      <dgm:prSet presAssocID="{1468F473-A502-4DB9-9960-FE4AC6EB183D}" presName="compNode" presStyleCnt="0"/>
      <dgm:spPr/>
    </dgm:pt>
    <dgm:pt modelId="{D9876735-86F3-42FA-8585-888EA6CA9496}" type="pres">
      <dgm:prSet presAssocID="{1468F473-A502-4DB9-9960-FE4AC6EB183D}" presName="dummyConnPt" presStyleCnt="0"/>
      <dgm:spPr/>
    </dgm:pt>
    <dgm:pt modelId="{3D60004D-CAF3-491D-A3BB-68BF70424C2D}" type="pres">
      <dgm:prSet presAssocID="{1468F473-A502-4DB9-9960-FE4AC6EB183D}" presName="node" presStyleLbl="node1" presStyleIdx="2" presStyleCnt="8" custScaleX="1127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96C082-7E44-41A9-ACDE-57EF08608F37}" type="pres">
      <dgm:prSet presAssocID="{F41B02B3-4F66-4C6C-907C-589F4DA42380}" presName="sibTrans" presStyleLbl="bgSibTrans2D1" presStyleIdx="2" presStyleCnt="7"/>
      <dgm:spPr/>
      <dgm:t>
        <a:bodyPr/>
        <a:lstStyle/>
        <a:p>
          <a:endParaRPr lang="zh-TW" altLang="en-US"/>
        </a:p>
      </dgm:t>
    </dgm:pt>
    <dgm:pt modelId="{D512EC39-188D-4C21-A3BD-257534A4CFDD}" type="pres">
      <dgm:prSet presAssocID="{44BE9E7B-6698-43AB-88D8-9A70A40C3239}" presName="compNode" presStyleCnt="0"/>
      <dgm:spPr/>
    </dgm:pt>
    <dgm:pt modelId="{4E9C2CB3-5D09-4E27-9EAB-203C859B49E5}" type="pres">
      <dgm:prSet presAssocID="{44BE9E7B-6698-43AB-88D8-9A70A40C3239}" presName="dummyConnPt" presStyleCnt="0"/>
      <dgm:spPr/>
    </dgm:pt>
    <dgm:pt modelId="{B622D5D1-54A5-42CB-8F9D-B26D6DEB1803}" type="pres">
      <dgm:prSet presAssocID="{44BE9E7B-6698-43AB-88D8-9A70A40C3239}" presName="node" presStyleLbl="node1" presStyleIdx="3" presStyleCnt="8" custScaleX="1194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4F414B-1849-40EF-8DB8-6724121417D9}" type="pres">
      <dgm:prSet presAssocID="{FCD6800A-2D95-444C-A138-EAF1E2022C70}" presName="sibTrans" presStyleLbl="bgSibTrans2D1" presStyleIdx="3" presStyleCnt="7"/>
      <dgm:spPr/>
      <dgm:t>
        <a:bodyPr/>
        <a:lstStyle/>
        <a:p>
          <a:endParaRPr lang="zh-TW" altLang="en-US"/>
        </a:p>
      </dgm:t>
    </dgm:pt>
    <dgm:pt modelId="{1F2E3863-4D11-4C51-A445-B93652D7F657}" type="pres">
      <dgm:prSet presAssocID="{1A1E8740-3D7B-4F76-AB10-F02AD2390DBB}" presName="compNode" presStyleCnt="0"/>
      <dgm:spPr/>
    </dgm:pt>
    <dgm:pt modelId="{D9A3ED89-B5CB-4494-BCC4-B716AA8FE494}" type="pres">
      <dgm:prSet presAssocID="{1A1E8740-3D7B-4F76-AB10-F02AD2390DBB}" presName="dummyConnPt" presStyleCnt="0"/>
      <dgm:spPr/>
    </dgm:pt>
    <dgm:pt modelId="{D557A262-2DAE-4E46-92D1-A5FEB7A49859}" type="pres">
      <dgm:prSet presAssocID="{1A1E8740-3D7B-4F76-AB10-F02AD2390DBB}" presName="node" presStyleLbl="node1" presStyleIdx="4" presStyleCnt="8" custScaleX="1138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738980-F653-4D31-A00C-333BC43D3C89}" type="pres">
      <dgm:prSet presAssocID="{7504142E-D531-455E-BF96-921D16559C81}" presName="sibTrans" presStyleLbl="bgSibTrans2D1" presStyleIdx="4" presStyleCnt="7"/>
      <dgm:spPr/>
      <dgm:t>
        <a:bodyPr/>
        <a:lstStyle/>
        <a:p>
          <a:endParaRPr lang="zh-TW" altLang="en-US"/>
        </a:p>
      </dgm:t>
    </dgm:pt>
    <dgm:pt modelId="{A74660B5-94C9-4C7A-A842-685555A44ECE}" type="pres">
      <dgm:prSet presAssocID="{C9741FC8-D45A-4607-880A-2BAFD87163A1}" presName="compNode" presStyleCnt="0"/>
      <dgm:spPr/>
    </dgm:pt>
    <dgm:pt modelId="{7B8527CE-6669-4C52-814B-7C56060D59B4}" type="pres">
      <dgm:prSet presAssocID="{C9741FC8-D45A-4607-880A-2BAFD87163A1}" presName="dummyConnPt" presStyleCnt="0"/>
      <dgm:spPr/>
    </dgm:pt>
    <dgm:pt modelId="{D2911373-4FD7-46DB-8562-685BEA8BCB39}" type="pres">
      <dgm:prSet presAssocID="{C9741FC8-D45A-4607-880A-2BAFD87163A1}" presName="node" presStyleLbl="node1" presStyleIdx="5" presStyleCnt="8" custScaleX="125312" custLinFactNeighborX="3622" custLinFactNeighborY="-290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2CBCEC-FC19-431C-9539-56CAF4975C34}" type="pres">
      <dgm:prSet presAssocID="{ECE3439C-6ED6-4600-8CAB-B55A75BD5F30}" presName="sibTrans" presStyleLbl="bgSibTrans2D1" presStyleIdx="5" presStyleCnt="7"/>
      <dgm:spPr/>
      <dgm:t>
        <a:bodyPr/>
        <a:lstStyle/>
        <a:p>
          <a:endParaRPr lang="zh-TW" altLang="en-US"/>
        </a:p>
      </dgm:t>
    </dgm:pt>
    <dgm:pt modelId="{51A60880-431D-411D-8E1A-E5ADEA7C7AF4}" type="pres">
      <dgm:prSet presAssocID="{40C8343E-13AF-465B-BFD5-EC150AA03F24}" presName="compNode" presStyleCnt="0"/>
      <dgm:spPr/>
    </dgm:pt>
    <dgm:pt modelId="{59C13B1A-F8EC-4E68-9B00-A5149C8E9785}" type="pres">
      <dgm:prSet presAssocID="{40C8343E-13AF-465B-BFD5-EC150AA03F24}" presName="dummyConnPt" presStyleCnt="0"/>
      <dgm:spPr/>
    </dgm:pt>
    <dgm:pt modelId="{816EE625-5A13-420C-B3DE-516B116F6DFB}" type="pres">
      <dgm:prSet presAssocID="{40C8343E-13AF-465B-BFD5-EC150AA03F2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77811A-5D94-417C-B318-062CD34F35D4}" type="pres">
      <dgm:prSet presAssocID="{1206C197-F1BD-439E-8939-D2F6AE8B4733}" presName="sibTrans" presStyleLbl="bgSibTrans2D1" presStyleIdx="6" presStyleCnt="7"/>
      <dgm:spPr/>
      <dgm:t>
        <a:bodyPr/>
        <a:lstStyle/>
        <a:p>
          <a:endParaRPr lang="zh-TW" altLang="en-US"/>
        </a:p>
      </dgm:t>
    </dgm:pt>
    <dgm:pt modelId="{D81FA872-C3A3-4197-A379-2F092B4B274B}" type="pres">
      <dgm:prSet presAssocID="{B5E4A55A-D7C8-43F0-BF79-A4C40D99BE49}" presName="compNode" presStyleCnt="0"/>
      <dgm:spPr/>
    </dgm:pt>
    <dgm:pt modelId="{0886A0B9-A30D-4F80-B2C4-E6C368448A2F}" type="pres">
      <dgm:prSet presAssocID="{B5E4A55A-D7C8-43F0-BF79-A4C40D99BE49}" presName="dummyConnPt" presStyleCnt="0"/>
      <dgm:spPr/>
    </dgm:pt>
    <dgm:pt modelId="{84F18AEB-49C5-4AB9-94B8-87C3EF4BA9C0}" type="pres">
      <dgm:prSet presAssocID="{B5E4A55A-D7C8-43F0-BF79-A4C40D99BE49}" presName="node" presStyleLbl="node1" presStyleIdx="7" presStyleCnt="8" custLinFactNeighborX="-692" custLinFactNeighborY="55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41B2E08-D6BB-44A2-8097-428534BB9E89}" type="presOf" srcId="{B930DB74-5128-43BF-BF48-08A1DACAE62B}" destId="{2DAFB824-F716-40BE-A6E4-4A22AABDF311}" srcOrd="0" destOrd="0" presId="urn:microsoft.com/office/officeart/2005/8/layout/bProcess4"/>
    <dgm:cxn modelId="{6BF0F766-B8BB-4315-8182-AAE0C4181DF0}" type="presOf" srcId="{C9741FC8-D45A-4607-880A-2BAFD87163A1}" destId="{D2911373-4FD7-46DB-8562-685BEA8BCB39}" srcOrd="0" destOrd="0" presId="urn:microsoft.com/office/officeart/2005/8/layout/bProcess4"/>
    <dgm:cxn modelId="{F05D7B5F-111C-4F34-94D4-47F116A0250F}" type="presOf" srcId="{44BE9E7B-6698-43AB-88D8-9A70A40C3239}" destId="{B622D5D1-54A5-42CB-8F9D-B26D6DEB1803}" srcOrd="0" destOrd="0" presId="urn:microsoft.com/office/officeart/2005/8/layout/bProcess4"/>
    <dgm:cxn modelId="{54A628CC-A4E0-4A08-A23A-93BDA0B2920B}" srcId="{47D39683-8F19-4850-AB43-0282519E6063}" destId="{44BE9E7B-6698-43AB-88D8-9A70A40C3239}" srcOrd="3" destOrd="0" parTransId="{1E0A45E4-CC81-4C29-A51E-37534834C805}" sibTransId="{FCD6800A-2D95-444C-A138-EAF1E2022C70}"/>
    <dgm:cxn modelId="{B1C06304-9D9D-437C-842C-B17FD2931A9A}" type="presOf" srcId="{ECE3439C-6ED6-4600-8CAB-B55A75BD5F30}" destId="{6C2CBCEC-FC19-431C-9539-56CAF4975C34}" srcOrd="0" destOrd="0" presId="urn:microsoft.com/office/officeart/2005/8/layout/bProcess4"/>
    <dgm:cxn modelId="{2FE7525C-0CE7-4A3B-B735-48425098378F}" type="presOf" srcId="{47D39683-8F19-4850-AB43-0282519E6063}" destId="{C63B3138-342A-4608-AD7D-86190E4D735A}" srcOrd="0" destOrd="0" presId="urn:microsoft.com/office/officeart/2005/8/layout/bProcess4"/>
    <dgm:cxn modelId="{FED14675-8CA9-4DFB-B6DF-973B9152FBE9}" type="presOf" srcId="{606A221F-64F1-4253-A90D-E13F09D6469E}" destId="{16128EB6-2A8E-4A24-BEC8-E280FBDD1F20}" srcOrd="0" destOrd="0" presId="urn:microsoft.com/office/officeart/2005/8/layout/bProcess4"/>
    <dgm:cxn modelId="{2386FC2C-E6F1-47FF-AB7D-5BB923473968}" type="presOf" srcId="{B5E4A55A-D7C8-43F0-BF79-A4C40D99BE49}" destId="{84F18AEB-49C5-4AB9-94B8-87C3EF4BA9C0}" srcOrd="0" destOrd="0" presId="urn:microsoft.com/office/officeart/2005/8/layout/bProcess4"/>
    <dgm:cxn modelId="{762CCE12-0161-4090-A2B3-95C4BE819C35}" type="presOf" srcId="{F41B02B3-4F66-4C6C-907C-589F4DA42380}" destId="{7E96C082-7E44-41A9-ACDE-57EF08608F37}" srcOrd="0" destOrd="0" presId="urn:microsoft.com/office/officeart/2005/8/layout/bProcess4"/>
    <dgm:cxn modelId="{8478B75B-C316-47FF-8BA7-98B957221102}" srcId="{47D39683-8F19-4850-AB43-0282519E6063}" destId="{1468F473-A502-4DB9-9960-FE4AC6EB183D}" srcOrd="2" destOrd="0" parTransId="{2AEF0C95-CDB5-4729-BA1C-67978A70E122}" sibTransId="{F41B02B3-4F66-4C6C-907C-589F4DA42380}"/>
    <dgm:cxn modelId="{AACF8580-4146-4FA6-A956-D2A33C370D74}" srcId="{47D39683-8F19-4850-AB43-0282519E6063}" destId="{C9741FC8-D45A-4607-880A-2BAFD87163A1}" srcOrd="5" destOrd="0" parTransId="{E0AC7AAF-FF5E-4534-88C3-5E4CD87B8CBA}" sibTransId="{ECE3439C-6ED6-4600-8CAB-B55A75BD5F30}"/>
    <dgm:cxn modelId="{DAECCB17-001D-4AB9-87BB-8FDFF45AE56C}" type="presOf" srcId="{1206C197-F1BD-439E-8939-D2F6AE8B4733}" destId="{BD77811A-5D94-417C-B318-062CD34F35D4}" srcOrd="0" destOrd="0" presId="urn:microsoft.com/office/officeart/2005/8/layout/bProcess4"/>
    <dgm:cxn modelId="{5516CFE8-B277-4C6D-BDF2-0C7E5E1DF1DF}" type="presOf" srcId="{B9CD9873-B2E3-4753-BA10-8FC6F4471907}" destId="{A17E646A-655C-49FE-B23A-C1EDF1877AC8}" srcOrd="0" destOrd="0" presId="urn:microsoft.com/office/officeart/2005/8/layout/bProcess4"/>
    <dgm:cxn modelId="{BE16CAC5-3432-4EFC-BC1C-9C85609F085F}" srcId="{47D39683-8F19-4850-AB43-0282519E6063}" destId="{606A221F-64F1-4253-A90D-E13F09D6469E}" srcOrd="1" destOrd="0" parTransId="{7A8A3BA0-3441-48B9-940F-2E8B9D0E1F5C}" sibTransId="{B930DB74-5128-43BF-BF48-08A1DACAE62B}"/>
    <dgm:cxn modelId="{80E07DA8-F1DB-44F9-AE03-93F3679A0981}" type="presOf" srcId="{7504142E-D531-455E-BF96-921D16559C81}" destId="{24738980-F653-4D31-A00C-333BC43D3C89}" srcOrd="0" destOrd="0" presId="urn:microsoft.com/office/officeart/2005/8/layout/bProcess4"/>
    <dgm:cxn modelId="{643110A9-0C3F-422F-AF81-2EBA487CAF6A}" srcId="{47D39683-8F19-4850-AB43-0282519E6063}" destId="{40C8343E-13AF-465B-BFD5-EC150AA03F24}" srcOrd="6" destOrd="0" parTransId="{324D48EF-244E-4F87-B15B-4A07BBC5D27A}" sibTransId="{1206C197-F1BD-439E-8939-D2F6AE8B4733}"/>
    <dgm:cxn modelId="{3AA837A5-89FF-4250-867C-166C096E203D}" srcId="{47D39683-8F19-4850-AB43-0282519E6063}" destId="{B9CD9873-B2E3-4753-BA10-8FC6F4471907}" srcOrd="0" destOrd="0" parTransId="{7CA2AA05-2469-4C70-9389-E17EC8C5B9C9}" sibTransId="{465C9993-5666-4B19-86EA-1AF5C9B0F70D}"/>
    <dgm:cxn modelId="{4A18DD13-6413-4F0C-8708-462D7B18491A}" srcId="{47D39683-8F19-4850-AB43-0282519E6063}" destId="{1A1E8740-3D7B-4F76-AB10-F02AD2390DBB}" srcOrd="4" destOrd="0" parTransId="{7270E368-8926-48D2-A74D-21B726E68874}" sibTransId="{7504142E-D531-455E-BF96-921D16559C81}"/>
    <dgm:cxn modelId="{BF9C5C2C-5C97-4FF8-816F-40B754815FF1}" type="presOf" srcId="{1A1E8740-3D7B-4F76-AB10-F02AD2390DBB}" destId="{D557A262-2DAE-4E46-92D1-A5FEB7A49859}" srcOrd="0" destOrd="0" presId="urn:microsoft.com/office/officeart/2005/8/layout/bProcess4"/>
    <dgm:cxn modelId="{D2A53650-1A4B-450D-A64F-C570FCBB0853}" type="presOf" srcId="{465C9993-5666-4B19-86EA-1AF5C9B0F70D}" destId="{3A97AC65-AE09-48E4-A18D-1915EAC10A42}" srcOrd="0" destOrd="0" presId="urn:microsoft.com/office/officeart/2005/8/layout/bProcess4"/>
    <dgm:cxn modelId="{75A8DEFD-40A2-4C57-8CCF-A0C2947CB097}" srcId="{47D39683-8F19-4850-AB43-0282519E6063}" destId="{B5E4A55A-D7C8-43F0-BF79-A4C40D99BE49}" srcOrd="7" destOrd="0" parTransId="{EB051CEA-F3D7-4598-8657-A8CD7FF9FF8A}" sibTransId="{98AB2609-3B28-41E2-8178-120199245A5B}"/>
    <dgm:cxn modelId="{0C113AAB-A4B1-43D3-81E6-9BBCE6A9676E}" type="presOf" srcId="{40C8343E-13AF-465B-BFD5-EC150AA03F24}" destId="{816EE625-5A13-420C-B3DE-516B116F6DFB}" srcOrd="0" destOrd="0" presId="urn:microsoft.com/office/officeart/2005/8/layout/bProcess4"/>
    <dgm:cxn modelId="{CA9AA3E0-00FB-4E50-BE3E-83B5640BDEF1}" type="presOf" srcId="{FCD6800A-2D95-444C-A138-EAF1E2022C70}" destId="{4A4F414B-1849-40EF-8DB8-6724121417D9}" srcOrd="0" destOrd="0" presId="urn:microsoft.com/office/officeart/2005/8/layout/bProcess4"/>
    <dgm:cxn modelId="{26FA6210-77A7-444C-BD0F-FA8D52338137}" type="presOf" srcId="{1468F473-A502-4DB9-9960-FE4AC6EB183D}" destId="{3D60004D-CAF3-491D-A3BB-68BF70424C2D}" srcOrd="0" destOrd="0" presId="urn:microsoft.com/office/officeart/2005/8/layout/bProcess4"/>
    <dgm:cxn modelId="{BEE3AB00-BF1B-4BBD-912B-ED6E1865C2A8}" type="presParOf" srcId="{C63B3138-342A-4608-AD7D-86190E4D735A}" destId="{3D97A7E4-AD13-4258-B76C-85019FEF274A}" srcOrd="0" destOrd="0" presId="urn:microsoft.com/office/officeart/2005/8/layout/bProcess4"/>
    <dgm:cxn modelId="{3049CA30-8D9D-4D46-ABE9-A373EB2F5C13}" type="presParOf" srcId="{3D97A7E4-AD13-4258-B76C-85019FEF274A}" destId="{3D5A4011-999A-4CBE-8C2C-2982E2BF9BF8}" srcOrd="0" destOrd="0" presId="urn:microsoft.com/office/officeart/2005/8/layout/bProcess4"/>
    <dgm:cxn modelId="{9C62C895-68AA-4569-B8AA-3813F438C3ED}" type="presParOf" srcId="{3D97A7E4-AD13-4258-B76C-85019FEF274A}" destId="{A17E646A-655C-49FE-B23A-C1EDF1877AC8}" srcOrd="1" destOrd="0" presId="urn:microsoft.com/office/officeart/2005/8/layout/bProcess4"/>
    <dgm:cxn modelId="{A98DA3D9-E05E-4623-8264-1F509FEDA6F1}" type="presParOf" srcId="{C63B3138-342A-4608-AD7D-86190E4D735A}" destId="{3A97AC65-AE09-48E4-A18D-1915EAC10A42}" srcOrd="1" destOrd="0" presId="urn:microsoft.com/office/officeart/2005/8/layout/bProcess4"/>
    <dgm:cxn modelId="{2D263542-E912-4ED4-AFC9-784CC6AA76FB}" type="presParOf" srcId="{C63B3138-342A-4608-AD7D-86190E4D735A}" destId="{8877EAF5-06D8-414B-A29D-9DEC9F18E4C5}" srcOrd="2" destOrd="0" presId="urn:microsoft.com/office/officeart/2005/8/layout/bProcess4"/>
    <dgm:cxn modelId="{FF59B81B-030D-43B9-98DC-8C712486E043}" type="presParOf" srcId="{8877EAF5-06D8-414B-A29D-9DEC9F18E4C5}" destId="{85696AF6-AEAE-43D9-83C6-E30A24E44F8E}" srcOrd="0" destOrd="0" presId="urn:microsoft.com/office/officeart/2005/8/layout/bProcess4"/>
    <dgm:cxn modelId="{6B044134-1027-48DB-A683-F84BE5D170DC}" type="presParOf" srcId="{8877EAF5-06D8-414B-A29D-9DEC9F18E4C5}" destId="{16128EB6-2A8E-4A24-BEC8-E280FBDD1F20}" srcOrd="1" destOrd="0" presId="urn:microsoft.com/office/officeart/2005/8/layout/bProcess4"/>
    <dgm:cxn modelId="{326E883F-6EDC-4767-BC0C-692750D3F28D}" type="presParOf" srcId="{C63B3138-342A-4608-AD7D-86190E4D735A}" destId="{2DAFB824-F716-40BE-A6E4-4A22AABDF311}" srcOrd="3" destOrd="0" presId="urn:microsoft.com/office/officeart/2005/8/layout/bProcess4"/>
    <dgm:cxn modelId="{23690DAB-EF1B-44B6-BE68-FB4CCB8DF851}" type="presParOf" srcId="{C63B3138-342A-4608-AD7D-86190E4D735A}" destId="{607372BB-47ED-41B9-AF3C-CE1EFBD6C53C}" srcOrd="4" destOrd="0" presId="urn:microsoft.com/office/officeart/2005/8/layout/bProcess4"/>
    <dgm:cxn modelId="{469EA860-8F81-468C-97A3-C269CBF3F4ED}" type="presParOf" srcId="{607372BB-47ED-41B9-AF3C-CE1EFBD6C53C}" destId="{D9876735-86F3-42FA-8585-888EA6CA9496}" srcOrd="0" destOrd="0" presId="urn:microsoft.com/office/officeart/2005/8/layout/bProcess4"/>
    <dgm:cxn modelId="{6347FDFF-044F-4A14-9351-260C44C3F4AC}" type="presParOf" srcId="{607372BB-47ED-41B9-AF3C-CE1EFBD6C53C}" destId="{3D60004D-CAF3-491D-A3BB-68BF70424C2D}" srcOrd="1" destOrd="0" presId="urn:microsoft.com/office/officeart/2005/8/layout/bProcess4"/>
    <dgm:cxn modelId="{D5796243-A559-490A-A63F-4CBDAA14425E}" type="presParOf" srcId="{C63B3138-342A-4608-AD7D-86190E4D735A}" destId="{7E96C082-7E44-41A9-ACDE-57EF08608F37}" srcOrd="5" destOrd="0" presId="urn:microsoft.com/office/officeart/2005/8/layout/bProcess4"/>
    <dgm:cxn modelId="{B46EF098-C183-4E4A-8037-711C0F53C6E1}" type="presParOf" srcId="{C63B3138-342A-4608-AD7D-86190E4D735A}" destId="{D512EC39-188D-4C21-A3BD-257534A4CFDD}" srcOrd="6" destOrd="0" presId="urn:microsoft.com/office/officeart/2005/8/layout/bProcess4"/>
    <dgm:cxn modelId="{3F85141D-1D7B-40C6-8865-16D357FA6496}" type="presParOf" srcId="{D512EC39-188D-4C21-A3BD-257534A4CFDD}" destId="{4E9C2CB3-5D09-4E27-9EAB-203C859B49E5}" srcOrd="0" destOrd="0" presId="urn:microsoft.com/office/officeart/2005/8/layout/bProcess4"/>
    <dgm:cxn modelId="{D3906C64-040D-4D96-AD08-D23C6FED6983}" type="presParOf" srcId="{D512EC39-188D-4C21-A3BD-257534A4CFDD}" destId="{B622D5D1-54A5-42CB-8F9D-B26D6DEB1803}" srcOrd="1" destOrd="0" presId="urn:microsoft.com/office/officeart/2005/8/layout/bProcess4"/>
    <dgm:cxn modelId="{626379DE-DB7A-4BDE-B3EA-1333367392B0}" type="presParOf" srcId="{C63B3138-342A-4608-AD7D-86190E4D735A}" destId="{4A4F414B-1849-40EF-8DB8-6724121417D9}" srcOrd="7" destOrd="0" presId="urn:microsoft.com/office/officeart/2005/8/layout/bProcess4"/>
    <dgm:cxn modelId="{32441812-72CA-45CD-8A6A-2A3A8E87CF5F}" type="presParOf" srcId="{C63B3138-342A-4608-AD7D-86190E4D735A}" destId="{1F2E3863-4D11-4C51-A445-B93652D7F657}" srcOrd="8" destOrd="0" presId="urn:microsoft.com/office/officeart/2005/8/layout/bProcess4"/>
    <dgm:cxn modelId="{24BC2A5D-55E7-48EF-9328-7314E8BEF8C1}" type="presParOf" srcId="{1F2E3863-4D11-4C51-A445-B93652D7F657}" destId="{D9A3ED89-B5CB-4494-BCC4-B716AA8FE494}" srcOrd="0" destOrd="0" presId="urn:microsoft.com/office/officeart/2005/8/layout/bProcess4"/>
    <dgm:cxn modelId="{B808E436-830A-4F3D-816A-2353724B584E}" type="presParOf" srcId="{1F2E3863-4D11-4C51-A445-B93652D7F657}" destId="{D557A262-2DAE-4E46-92D1-A5FEB7A49859}" srcOrd="1" destOrd="0" presId="urn:microsoft.com/office/officeart/2005/8/layout/bProcess4"/>
    <dgm:cxn modelId="{C4EF5766-4DB1-4C6B-8EAA-EF9A5E4D7F0A}" type="presParOf" srcId="{C63B3138-342A-4608-AD7D-86190E4D735A}" destId="{24738980-F653-4D31-A00C-333BC43D3C89}" srcOrd="9" destOrd="0" presId="urn:microsoft.com/office/officeart/2005/8/layout/bProcess4"/>
    <dgm:cxn modelId="{2B70BEE2-2403-403C-96E8-35112520B0BE}" type="presParOf" srcId="{C63B3138-342A-4608-AD7D-86190E4D735A}" destId="{A74660B5-94C9-4C7A-A842-685555A44ECE}" srcOrd="10" destOrd="0" presId="urn:microsoft.com/office/officeart/2005/8/layout/bProcess4"/>
    <dgm:cxn modelId="{079DDCAE-891A-44DD-A784-8BC1C23C86E8}" type="presParOf" srcId="{A74660B5-94C9-4C7A-A842-685555A44ECE}" destId="{7B8527CE-6669-4C52-814B-7C56060D59B4}" srcOrd="0" destOrd="0" presId="urn:microsoft.com/office/officeart/2005/8/layout/bProcess4"/>
    <dgm:cxn modelId="{B98A5FBE-423A-4D5C-8CE3-CD298FAA8FFA}" type="presParOf" srcId="{A74660B5-94C9-4C7A-A842-685555A44ECE}" destId="{D2911373-4FD7-46DB-8562-685BEA8BCB39}" srcOrd="1" destOrd="0" presId="urn:microsoft.com/office/officeart/2005/8/layout/bProcess4"/>
    <dgm:cxn modelId="{1B8AA418-46ED-44E4-BAFC-A01572F51E75}" type="presParOf" srcId="{C63B3138-342A-4608-AD7D-86190E4D735A}" destId="{6C2CBCEC-FC19-431C-9539-56CAF4975C34}" srcOrd="11" destOrd="0" presId="urn:microsoft.com/office/officeart/2005/8/layout/bProcess4"/>
    <dgm:cxn modelId="{BC2F7E23-7353-4B42-9940-33F115E174A2}" type="presParOf" srcId="{C63B3138-342A-4608-AD7D-86190E4D735A}" destId="{51A60880-431D-411D-8E1A-E5ADEA7C7AF4}" srcOrd="12" destOrd="0" presId="urn:microsoft.com/office/officeart/2005/8/layout/bProcess4"/>
    <dgm:cxn modelId="{41EACF52-FB7A-4471-BCED-FB3FF872BAF4}" type="presParOf" srcId="{51A60880-431D-411D-8E1A-E5ADEA7C7AF4}" destId="{59C13B1A-F8EC-4E68-9B00-A5149C8E9785}" srcOrd="0" destOrd="0" presId="urn:microsoft.com/office/officeart/2005/8/layout/bProcess4"/>
    <dgm:cxn modelId="{4350E51B-A40E-4FF5-9D0A-17D98A02F0FE}" type="presParOf" srcId="{51A60880-431D-411D-8E1A-E5ADEA7C7AF4}" destId="{816EE625-5A13-420C-B3DE-516B116F6DFB}" srcOrd="1" destOrd="0" presId="urn:microsoft.com/office/officeart/2005/8/layout/bProcess4"/>
    <dgm:cxn modelId="{CE26A106-CCE9-4529-AC10-35A6645A0250}" type="presParOf" srcId="{C63B3138-342A-4608-AD7D-86190E4D735A}" destId="{BD77811A-5D94-417C-B318-062CD34F35D4}" srcOrd="13" destOrd="0" presId="urn:microsoft.com/office/officeart/2005/8/layout/bProcess4"/>
    <dgm:cxn modelId="{CBC2C847-764E-4E0D-8B49-4B4974D0DAC0}" type="presParOf" srcId="{C63B3138-342A-4608-AD7D-86190E4D735A}" destId="{D81FA872-C3A3-4197-A379-2F092B4B274B}" srcOrd="14" destOrd="0" presId="urn:microsoft.com/office/officeart/2005/8/layout/bProcess4"/>
    <dgm:cxn modelId="{150D4402-C92E-4F8A-9ACA-19EE5F16B569}" type="presParOf" srcId="{D81FA872-C3A3-4197-A379-2F092B4B274B}" destId="{0886A0B9-A30D-4F80-B2C4-E6C368448A2F}" srcOrd="0" destOrd="0" presId="urn:microsoft.com/office/officeart/2005/8/layout/bProcess4"/>
    <dgm:cxn modelId="{6B21BC3A-7893-4B4F-ADB1-336CD67748E8}" type="presParOf" srcId="{D81FA872-C3A3-4197-A379-2F092B4B274B}" destId="{84F18AEB-49C5-4AB9-94B8-87C3EF4BA9C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43A4D5-105C-47D4-9D3E-2B48C158037A}">
      <dsp:nvSpPr>
        <dsp:cNvPr id="0" name=""/>
        <dsp:cNvSpPr/>
      </dsp:nvSpPr>
      <dsp:spPr>
        <a:xfrm>
          <a:off x="4675" y="0"/>
          <a:ext cx="2805370" cy="2172461"/>
        </a:xfrm>
        <a:prstGeom prst="upArrow">
          <a:avLst/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6DE7C-8C67-4615-94BB-324A907BF68A}">
      <dsp:nvSpPr>
        <dsp:cNvPr id="0" name=""/>
        <dsp:cNvSpPr/>
      </dsp:nvSpPr>
      <dsp:spPr>
        <a:xfrm>
          <a:off x="2786093" y="0"/>
          <a:ext cx="4976856" cy="2172461"/>
        </a:xfrm>
        <a:prstGeom prst="rect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0" rIns="234696" bIns="234696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b="1" kern="1200" dirty="0" smtClean="0"/>
            <a:t>並非每位學生都能甄試上心目中最理想的科系。</a:t>
          </a:r>
          <a:endParaRPr lang="zh-TW" altLang="en-US" sz="3300" kern="1200" dirty="0"/>
        </a:p>
      </dsp:txBody>
      <dsp:txXfrm>
        <a:off x="2786093" y="0"/>
        <a:ext cx="4976856" cy="2172461"/>
      </dsp:txXfrm>
    </dsp:sp>
    <dsp:sp modelId="{D780532D-7DFF-44ED-A4BD-072ABC6A068B}">
      <dsp:nvSpPr>
        <dsp:cNvPr id="0" name=""/>
        <dsp:cNvSpPr/>
      </dsp:nvSpPr>
      <dsp:spPr>
        <a:xfrm>
          <a:off x="846286" y="2353500"/>
          <a:ext cx="2805370" cy="2172461"/>
        </a:xfrm>
        <a:prstGeom prst="downArrow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248F5-8C91-4BEA-B390-65838501BE23}">
      <dsp:nvSpPr>
        <dsp:cNvPr id="0" name=""/>
        <dsp:cNvSpPr/>
      </dsp:nvSpPr>
      <dsp:spPr>
        <a:xfrm>
          <a:off x="3735818" y="2353500"/>
          <a:ext cx="4760628" cy="217246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0" rIns="234696" bIns="234696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b="1" kern="1200" dirty="0" smtClean="0"/>
            <a:t>勉強就讀的結果是讀得不甘心，老想轉學轉系。</a:t>
          </a:r>
          <a:endParaRPr lang="zh-TW" altLang="en-US" sz="3300" kern="1200" dirty="0"/>
        </a:p>
      </dsp:txBody>
      <dsp:txXfrm>
        <a:off x="3735818" y="2353500"/>
        <a:ext cx="4760628" cy="217246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8F7FB-BF01-4AAC-9786-ACA716F7A1B7}">
      <dsp:nvSpPr>
        <dsp:cNvPr id="0" name=""/>
        <dsp:cNvSpPr/>
      </dsp:nvSpPr>
      <dsp:spPr>
        <a:xfrm>
          <a:off x="4" y="0"/>
          <a:ext cx="8001051" cy="4525962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6660F-E783-477C-8746-3C1B7D62C23E}">
      <dsp:nvSpPr>
        <dsp:cNvPr id="0" name=""/>
        <dsp:cNvSpPr/>
      </dsp:nvSpPr>
      <dsp:spPr>
        <a:xfrm>
          <a:off x="3767" y="1357788"/>
          <a:ext cx="7993520" cy="1810384"/>
        </a:xfrm>
        <a:prstGeom prst="roundRect">
          <a:avLst/>
        </a:prstGeom>
        <a:solidFill>
          <a:schemeClr val="accent3"/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800" b="1" kern="1200" dirty="0" smtClean="0"/>
            <a:t>適合傳播學門的特質</a:t>
          </a:r>
          <a:r>
            <a:rPr lang="en-US" altLang="zh-TW" sz="5800" b="1" kern="1200" dirty="0" smtClean="0"/>
            <a:t>?</a:t>
          </a:r>
          <a:endParaRPr lang="zh-TW" altLang="en-US" sz="5800" b="1" kern="1200" dirty="0"/>
        </a:p>
      </dsp:txBody>
      <dsp:txXfrm>
        <a:off x="3767" y="1357788"/>
        <a:ext cx="7993520" cy="181038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CD6057-9024-4832-B45B-5D200686D03B}">
      <dsp:nvSpPr>
        <dsp:cNvPr id="0" name=""/>
        <dsp:cNvSpPr/>
      </dsp:nvSpPr>
      <dsp:spPr>
        <a:xfrm>
          <a:off x="3291839" y="0"/>
          <a:ext cx="4937760" cy="4525962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思緒活絡</a:t>
          </a:r>
          <a:endParaRPr lang="zh-TW" altLang="en-US" sz="4400" b="1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敢與眾不同</a:t>
          </a:r>
          <a:endParaRPr lang="zh-TW" altLang="en-US" sz="4400" b="1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能創新突破</a:t>
          </a:r>
          <a:endParaRPr lang="zh-TW" altLang="en-US" sz="4400" b="1" kern="1200" dirty="0"/>
        </a:p>
      </dsp:txBody>
      <dsp:txXfrm>
        <a:off x="3291839" y="0"/>
        <a:ext cx="4937760" cy="4525962"/>
      </dsp:txXfrm>
    </dsp:sp>
    <dsp:sp modelId="{FF69E23B-AA61-472F-BC94-62B2B6F276C4}">
      <dsp:nvSpPr>
        <dsp:cNvPr id="0" name=""/>
        <dsp:cNvSpPr/>
      </dsp:nvSpPr>
      <dsp:spPr>
        <a:xfrm>
          <a:off x="0" y="0"/>
          <a:ext cx="3291840" cy="4525962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b="1" kern="1200" dirty="0" smtClean="0"/>
            <a:t>創意</a:t>
          </a:r>
          <a:endParaRPr lang="zh-TW" altLang="en-US" sz="6500" b="1" kern="1200" dirty="0"/>
        </a:p>
      </dsp:txBody>
      <dsp:txXfrm>
        <a:off x="0" y="0"/>
        <a:ext cx="3291840" cy="452596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CD6057-9024-4832-B45B-5D200686D03B}">
      <dsp:nvSpPr>
        <dsp:cNvPr id="0" name=""/>
        <dsp:cNvSpPr/>
      </dsp:nvSpPr>
      <dsp:spPr>
        <a:xfrm>
          <a:off x="3651362" y="0"/>
          <a:ext cx="4576107" cy="45259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口說表達</a:t>
          </a:r>
          <a:endParaRPr lang="zh-TW" altLang="en-US" sz="4400" b="1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文字論述</a:t>
          </a:r>
          <a:endParaRPr lang="zh-TW" altLang="en-US" sz="4400" b="1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肢體表演</a:t>
          </a:r>
          <a:endParaRPr lang="zh-TW" altLang="en-US" sz="4400" b="1" kern="1200" dirty="0"/>
        </a:p>
      </dsp:txBody>
      <dsp:txXfrm>
        <a:off x="3651362" y="0"/>
        <a:ext cx="4576107" cy="4525962"/>
      </dsp:txXfrm>
    </dsp:sp>
    <dsp:sp modelId="{FF69E23B-AA61-472F-BC94-62B2B6F276C4}">
      <dsp:nvSpPr>
        <dsp:cNvPr id="0" name=""/>
        <dsp:cNvSpPr/>
      </dsp:nvSpPr>
      <dsp:spPr>
        <a:xfrm>
          <a:off x="2130" y="0"/>
          <a:ext cx="3649232" cy="4525962"/>
        </a:xfrm>
        <a:prstGeom prst="roundRect">
          <a:avLst/>
        </a:prstGeom>
        <a:solidFill>
          <a:srgbClr val="0070C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b="1" kern="1200" dirty="0" smtClean="0"/>
            <a:t>表達力</a:t>
          </a:r>
          <a:endParaRPr lang="zh-TW" altLang="en-US" sz="6500" b="1" kern="1200" dirty="0"/>
        </a:p>
      </dsp:txBody>
      <dsp:txXfrm>
        <a:off x="2130" y="0"/>
        <a:ext cx="3649232" cy="452596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CD6057-9024-4832-B45B-5D200686D03B}">
      <dsp:nvSpPr>
        <dsp:cNvPr id="0" name=""/>
        <dsp:cNvSpPr/>
      </dsp:nvSpPr>
      <dsp:spPr>
        <a:xfrm>
          <a:off x="3651362" y="0"/>
          <a:ext cx="4576107" cy="4525962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聲音美學</a:t>
          </a:r>
          <a:endParaRPr lang="zh-TW" altLang="en-US" sz="4400" b="1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影視美學</a:t>
          </a:r>
          <a:endParaRPr lang="zh-TW" altLang="en-US" sz="4400" b="1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藝文基礎</a:t>
          </a:r>
          <a:endParaRPr lang="zh-TW" altLang="en-US" sz="4400" b="1" kern="1200" dirty="0"/>
        </a:p>
      </dsp:txBody>
      <dsp:txXfrm>
        <a:off x="3651362" y="0"/>
        <a:ext cx="4576107" cy="4525962"/>
      </dsp:txXfrm>
    </dsp:sp>
    <dsp:sp modelId="{FF69E23B-AA61-472F-BC94-62B2B6F276C4}">
      <dsp:nvSpPr>
        <dsp:cNvPr id="0" name=""/>
        <dsp:cNvSpPr/>
      </dsp:nvSpPr>
      <dsp:spPr>
        <a:xfrm>
          <a:off x="2130" y="0"/>
          <a:ext cx="3649232" cy="4525962"/>
        </a:xfrm>
        <a:prstGeom prst="roundRect">
          <a:avLst/>
        </a:prstGeom>
        <a:solidFill>
          <a:schemeClr val="tx2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b="1" kern="1200" dirty="0" smtClean="0"/>
            <a:t>美感</a:t>
          </a:r>
          <a:endParaRPr lang="zh-TW" altLang="en-US" sz="6500" b="1" kern="1200" dirty="0"/>
        </a:p>
      </dsp:txBody>
      <dsp:txXfrm>
        <a:off x="2130" y="0"/>
        <a:ext cx="3649232" cy="4525962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CD6057-9024-4832-B45B-5D200686D03B}">
      <dsp:nvSpPr>
        <dsp:cNvPr id="0" name=""/>
        <dsp:cNvSpPr/>
      </dsp:nvSpPr>
      <dsp:spPr>
        <a:xfrm>
          <a:off x="3651362" y="0"/>
          <a:ext cx="4576107" cy="45259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吃苦耐勞</a:t>
          </a:r>
          <a:endParaRPr lang="zh-TW" altLang="en-US" sz="4400" b="1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媒體素養</a:t>
          </a:r>
          <a:endParaRPr lang="zh-TW" altLang="en-US" sz="4400" b="1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400" b="1" kern="1200" dirty="0" smtClean="0"/>
            <a:t>社會責任</a:t>
          </a:r>
          <a:endParaRPr lang="zh-TW" altLang="en-US" sz="4400" b="1" kern="1200" dirty="0"/>
        </a:p>
      </dsp:txBody>
      <dsp:txXfrm>
        <a:off x="3651362" y="0"/>
        <a:ext cx="4576107" cy="4525962"/>
      </dsp:txXfrm>
    </dsp:sp>
    <dsp:sp modelId="{FF69E23B-AA61-472F-BC94-62B2B6F276C4}">
      <dsp:nvSpPr>
        <dsp:cNvPr id="0" name=""/>
        <dsp:cNvSpPr/>
      </dsp:nvSpPr>
      <dsp:spPr>
        <a:xfrm>
          <a:off x="2130" y="0"/>
          <a:ext cx="3649232" cy="4525962"/>
        </a:xfrm>
        <a:prstGeom prst="roundRect">
          <a:avLst/>
        </a:prstGeom>
        <a:solidFill>
          <a:srgbClr val="C0000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b="1" kern="1200" dirty="0" smtClean="0"/>
            <a:t>責任感</a:t>
          </a:r>
          <a:endParaRPr lang="zh-TW" altLang="en-US" sz="6500" b="1" kern="1200" dirty="0"/>
        </a:p>
      </dsp:txBody>
      <dsp:txXfrm>
        <a:off x="2130" y="0"/>
        <a:ext cx="3649232" cy="452596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8F7FB-BF01-4AAC-9786-ACA716F7A1B7}">
      <dsp:nvSpPr>
        <dsp:cNvPr id="0" name=""/>
        <dsp:cNvSpPr/>
      </dsp:nvSpPr>
      <dsp:spPr>
        <a:xfrm>
          <a:off x="4" y="0"/>
          <a:ext cx="8001051" cy="4525962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6660F-E783-477C-8746-3C1B7D62C23E}">
      <dsp:nvSpPr>
        <dsp:cNvPr id="0" name=""/>
        <dsp:cNvSpPr/>
      </dsp:nvSpPr>
      <dsp:spPr>
        <a:xfrm>
          <a:off x="3767" y="1357788"/>
          <a:ext cx="7993520" cy="1810384"/>
        </a:xfrm>
        <a:prstGeom prst="roundRect">
          <a:avLst/>
        </a:prstGeom>
        <a:solidFill>
          <a:schemeClr val="accent3"/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800" b="1" kern="1200" dirty="0" smtClean="0"/>
            <a:t>如何準備甄試傳播學門</a:t>
          </a:r>
          <a:r>
            <a:rPr lang="en-US" altLang="zh-TW" sz="5800" b="1" kern="1200" dirty="0" smtClean="0"/>
            <a:t>?</a:t>
          </a:r>
          <a:endParaRPr lang="zh-TW" altLang="en-US" sz="5800" b="1" kern="1200" dirty="0"/>
        </a:p>
      </dsp:txBody>
      <dsp:txXfrm>
        <a:off x="3767" y="1357788"/>
        <a:ext cx="7993520" cy="1810384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8BE62-F4BB-4A1F-AAF6-3FE751EC608F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9C8D490-1B88-4B03-80AA-AD77B9B008AE}">
      <dsp:nvSpPr>
        <dsp:cNvPr id="0" name=""/>
        <dsp:cNvSpPr/>
      </dsp:nvSpPr>
      <dsp:spPr>
        <a:xfrm>
          <a:off x="4935" y="1357788"/>
          <a:ext cx="2567656" cy="18103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/>
            <a:t>課業成績</a:t>
          </a:r>
          <a:endParaRPr lang="zh-TW" altLang="en-US" sz="4000" b="1" kern="1200" dirty="0"/>
        </a:p>
      </dsp:txBody>
      <dsp:txXfrm>
        <a:off x="4935" y="1357788"/>
        <a:ext cx="2567656" cy="1810384"/>
      </dsp:txXfrm>
    </dsp:sp>
    <dsp:sp modelId="{9A1F71CB-A691-4068-8944-A93DF9CF43A2}">
      <dsp:nvSpPr>
        <dsp:cNvPr id="0" name=""/>
        <dsp:cNvSpPr/>
      </dsp:nvSpPr>
      <dsp:spPr>
        <a:xfrm>
          <a:off x="2830971" y="1357788"/>
          <a:ext cx="2567656" cy="18103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/>
            <a:t>書審資料</a:t>
          </a:r>
          <a:endParaRPr lang="zh-TW" altLang="en-US" sz="4000" b="1" kern="1200" dirty="0"/>
        </a:p>
      </dsp:txBody>
      <dsp:txXfrm>
        <a:off x="2830971" y="1357788"/>
        <a:ext cx="2567656" cy="1810384"/>
      </dsp:txXfrm>
    </dsp:sp>
    <dsp:sp modelId="{894107CC-EAF5-42A9-BC2C-95E693695164}">
      <dsp:nvSpPr>
        <dsp:cNvPr id="0" name=""/>
        <dsp:cNvSpPr/>
      </dsp:nvSpPr>
      <dsp:spPr>
        <a:xfrm>
          <a:off x="5657008" y="1357788"/>
          <a:ext cx="2567656" cy="18103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/>
            <a:t>面試表現</a:t>
          </a:r>
          <a:endParaRPr lang="zh-TW" altLang="en-US" sz="4000" b="1" kern="1200" dirty="0"/>
        </a:p>
      </dsp:txBody>
      <dsp:txXfrm>
        <a:off x="5657008" y="1357788"/>
        <a:ext cx="2567656" cy="1810384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A1569-0247-44A0-BE80-BE20A8292F08}">
      <dsp:nvSpPr>
        <dsp:cNvPr id="0" name=""/>
        <dsp:cNvSpPr/>
      </dsp:nvSpPr>
      <dsp:spPr>
        <a:xfrm>
          <a:off x="-159489" y="0"/>
          <a:ext cx="7633118" cy="1357788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別以為甄試入學，成績就不重要</a:t>
          </a:r>
          <a:endParaRPr lang="zh-TW" altLang="en-US" sz="3200" b="1" kern="1200" dirty="0"/>
        </a:p>
      </dsp:txBody>
      <dsp:txXfrm>
        <a:off x="-159489" y="0"/>
        <a:ext cx="6121126" cy="1357788"/>
      </dsp:txXfrm>
    </dsp:sp>
    <dsp:sp modelId="{095BB752-40AD-4ADA-937A-8C24B166D96D}">
      <dsp:nvSpPr>
        <dsp:cNvPr id="0" name=""/>
        <dsp:cNvSpPr/>
      </dsp:nvSpPr>
      <dsp:spPr>
        <a:xfrm>
          <a:off x="776709" y="1584086"/>
          <a:ext cx="6995160" cy="1357788"/>
        </a:xfrm>
        <a:prstGeom prst="roundRect">
          <a:avLst>
            <a:gd name="adj" fmla="val 10000"/>
          </a:avLst>
        </a:prstGeom>
        <a:solidFill>
          <a:srgbClr val="00B050"/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成績好壞，也反映學習態度</a:t>
          </a:r>
          <a:endParaRPr lang="en-US" altLang="zh-TW" sz="3200" b="1" kern="1200" dirty="0" smtClean="0"/>
        </a:p>
      </dsp:txBody>
      <dsp:txXfrm>
        <a:off x="776709" y="1584086"/>
        <a:ext cx="5495377" cy="1357788"/>
      </dsp:txXfrm>
    </dsp:sp>
    <dsp:sp modelId="{D97A414B-72D5-4DAF-A490-2ABDBDBF59B2}">
      <dsp:nvSpPr>
        <dsp:cNvPr id="0" name=""/>
        <dsp:cNvSpPr/>
      </dsp:nvSpPr>
      <dsp:spPr>
        <a:xfrm>
          <a:off x="1345313" y="3162307"/>
          <a:ext cx="6995160" cy="1357788"/>
        </a:xfrm>
        <a:prstGeom prst="roundRect">
          <a:avLst>
            <a:gd name="adj" fmla="val 10000"/>
          </a:avLst>
        </a:prstGeom>
        <a:solidFill>
          <a:srgbClr val="00B050"/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b="1" kern="1200" dirty="0" smtClean="0"/>
            <a:t>國文、英文都跟表達力有關 </a:t>
          </a:r>
          <a:endParaRPr lang="zh-TW" altLang="en-US" sz="3300" kern="1200" dirty="0"/>
        </a:p>
      </dsp:txBody>
      <dsp:txXfrm>
        <a:off x="1345313" y="3162307"/>
        <a:ext cx="5495377" cy="1357788"/>
      </dsp:txXfrm>
    </dsp:sp>
    <dsp:sp modelId="{6AAB41BE-F7E6-4A89-A89C-935B3888CE4A}">
      <dsp:nvSpPr>
        <dsp:cNvPr id="0" name=""/>
        <dsp:cNvSpPr/>
      </dsp:nvSpPr>
      <dsp:spPr>
        <a:xfrm>
          <a:off x="627208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272087" y="1029656"/>
        <a:ext cx="882562" cy="882562"/>
      </dsp:txXfrm>
    </dsp:sp>
    <dsp:sp modelId="{9A8AD195-C7E3-43BD-B8C6-9C4AE24FDE48}">
      <dsp:nvSpPr>
        <dsp:cNvPr id="0" name=""/>
        <dsp:cNvSpPr/>
      </dsp:nvSpPr>
      <dsp:spPr>
        <a:xfrm>
          <a:off x="688930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889307" y="2604691"/>
        <a:ext cx="882562" cy="882562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A1569-0247-44A0-BE80-BE20A8292F08}">
      <dsp:nvSpPr>
        <dsp:cNvPr id="0" name=""/>
        <dsp:cNvSpPr/>
      </dsp:nvSpPr>
      <dsp:spPr>
        <a:xfrm>
          <a:off x="-159489" y="0"/>
          <a:ext cx="7633118" cy="1357788"/>
        </a:xfrm>
        <a:prstGeom prst="roundRect">
          <a:avLst>
            <a:gd name="adj" fmla="val 10000"/>
          </a:avLst>
        </a:prstGeom>
        <a:solidFill>
          <a:schemeClr val="accent3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避免過度華麗，流於工匠氣</a:t>
          </a:r>
          <a:endParaRPr lang="zh-TW" altLang="en-US" sz="3200" b="1" kern="1200" dirty="0"/>
        </a:p>
      </dsp:txBody>
      <dsp:txXfrm>
        <a:off x="-159489" y="0"/>
        <a:ext cx="6121126" cy="1357788"/>
      </dsp:txXfrm>
    </dsp:sp>
    <dsp:sp modelId="{095BB752-40AD-4ADA-937A-8C24B166D96D}">
      <dsp:nvSpPr>
        <dsp:cNvPr id="0" name=""/>
        <dsp:cNvSpPr/>
      </dsp:nvSpPr>
      <dsp:spPr>
        <a:xfrm>
          <a:off x="776709" y="1584086"/>
          <a:ext cx="6995160" cy="1357788"/>
        </a:xfrm>
        <a:prstGeom prst="roundRect">
          <a:avLst>
            <a:gd name="adj" fmla="val 10000"/>
          </a:avLst>
        </a:prstGeom>
        <a:solidFill>
          <a:schemeClr val="accent3"/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真誠表現自我，有自己特色</a:t>
          </a:r>
          <a:endParaRPr lang="en-US" altLang="zh-TW" sz="3200" b="1" kern="1200" dirty="0" smtClean="0"/>
        </a:p>
      </dsp:txBody>
      <dsp:txXfrm>
        <a:off x="776709" y="1584086"/>
        <a:ext cx="5495377" cy="1357788"/>
      </dsp:txXfrm>
    </dsp:sp>
    <dsp:sp modelId="{D97A414B-72D5-4DAF-A490-2ABDBDBF59B2}">
      <dsp:nvSpPr>
        <dsp:cNvPr id="0" name=""/>
        <dsp:cNvSpPr/>
      </dsp:nvSpPr>
      <dsp:spPr>
        <a:xfrm>
          <a:off x="1345313" y="3162307"/>
          <a:ext cx="6995160" cy="1357788"/>
        </a:xfrm>
        <a:prstGeom prst="roundRect">
          <a:avLst>
            <a:gd name="adj" fmla="val 10000"/>
          </a:avLst>
        </a:prstGeom>
        <a:solidFill>
          <a:schemeClr val="accent3"/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b="1" kern="1200" dirty="0" smtClean="0"/>
            <a:t>展現創意才華，準備作品集 </a:t>
          </a:r>
          <a:endParaRPr lang="zh-TW" altLang="en-US" sz="3300" kern="1200" dirty="0"/>
        </a:p>
      </dsp:txBody>
      <dsp:txXfrm>
        <a:off x="1345313" y="3162307"/>
        <a:ext cx="5495377" cy="1357788"/>
      </dsp:txXfrm>
    </dsp:sp>
    <dsp:sp modelId="{6AAB41BE-F7E6-4A89-A89C-935B3888CE4A}">
      <dsp:nvSpPr>
        <dsp:cNvPr id="0" name=""/>
        <dsp:cNvSpPr/>
      </dsp:nvSpPr>
      <dsp:spPr>
        <a:xfrm>
          <a:off x="627208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272087" y="1029656"/>
        <a:ext cx="882562" cy="882562"/>
      </dsp:txXfrm>
    </dsp:sp>
    <dsp:sp modelId="{9A8AD195-C7E3-43BD-B8C6-9C4AE24FDE48}">
      <dsp:nvSpPr>
        <dsp:cNvPr id="0" name=""/>
        <dsp:cNvSpPr/>
      </dsp:nvSpPr>
      <dsp:spPr>
        <a:xfrm>
          <a:off x="688930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889307" y="2604691"/>
        <a:ext cx="882562" cy="882562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A1569-0247-44A0-BE80-BE20A8292F08}">
      <dsp:nvSpPr>
        <dsp:cNvPr id="0" name=""/>
        <dsp:cNvSpPr/>
      </dsp:nvSpPr>
      <dsp:spPr>
        <a:xfrm>
          <a:off x="-159489" y="0"/>
          <a:ext cx="7633118" cy="135778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穿著整齊得體，避免太過隨性</a:t>
          </a:r>
          <a:endParaRPr lang="zh-TW" altLang="en-US" sz="3200" b="1" kern="1200" dirty="0"/>
        </a:p>
      </dsp:txBody>
      <dsp:txXfrm>
        <a:off x="-159489" y="0"/>
        <a:ext cx="6121126" cy="1357788"/>
      </dsp:txXfrm>
    </dsp:sp>
    <dsp:sp modelId="{095BB752-40AD-4ADA-937A-8C24B166D96D}">
      <dsp:nvSpPr>
        <dsp:cNvPr id="0" name=""/>
        <dsp:cNvSpPr/>
      </dsp:nvSpPr>
      <dsp:spPr>
        <a:xfrm>
          <a:off x="576123" y="1584086"/>
          <a:ext cx="7396332" cy="135778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坐姿端莊自然，對答誠懇穩重</a:t>
          </a:r>
          <a:endParaRPr lang="en-US" altLang="zh-TW" sz="3200" b="1" kern="1200" dirty="0" smtClean="0"/>
        </a:p>
      </dsp:txBody>
      <dsp:txXfrm>
        <a:off x="576123" y="1584086"/>
        <a:ext cx="5810537" cy="1357788"/>
      </dsp:txXfrm>
    </dsp:sp>
    <dsp:sp modelId="{D97A414B-72D5-4DAF-A490-2ABDBDBF59B2}">
      <dsp:nvSpPr>
        <dsp:cNvPr id="0" name=""/>
        <dsp:cNvSpPr/>
      </dsp:nvSpPr>
      <dsp:spPr>
        <a:xfrm>
          <a:off x="1345313" y="3162307"/>
          <a:ext cx="6995160" cy="135778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715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/>
            <a:t>進退之間舉止合宜，注重禮儀</a:t>
          </a:r>
          <a:endParaRPr lang="zh-TW" altLang="en-US" sz="3100" kern="1200" dirty="0"/>
        </a:p>
      </dsp:txBody>
      <dsp:txXfrm>
        <a:off x="1345313" y="3162307"/>
        <a:ext cx="5495377" cy="1357788"/>
      </dsp:txXfrm>
    </dsp:sp>
    <dsp:sp modelId="{6AAB41BE-F7E6-4A89-A89C-935B3888CE4A}">
      <dsp:nvSpPr>
        <dsp:cNvPr id="0" name=""/>
        <dsp:cNvSpPr/>
      </dsp:nvSpPr>
      <dsp:spPr>
        <a:xfrm>
          <a:off x="627208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272087" y="1029656"/>
        <a:ext cx="882562" cy="882562"/>
      </dsp:txXfrm>
    </dsp:sp>
    <dsp:sp modelId="{9A8AD195-C7E3-43BD-B8C6-9C4AE24FDE48}">
      <dsp:nvSpPr>
        <dsp:cNvPr id="0" name=""/>
        <dsp:cNvSpPr/>
      </dsp:nvSpPr>
      <dsp:spPr>
        <a:xfrm>
          <a:off x="688930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889307" y="2604691"/>
        <a:ext cx="882562" cy="882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43A4D5-105C-47D4-9D3E-2B48C158037A}">
      <dsp:nvSpPr>
        <dsp:cNvPr id="0" name=""/>
        <dsp:cNvSpPr/>
      </dsp:nvSpPr>
      <dsp:spPr>
        <a:xfrm>
          <a:off x="4675" y="0"/>
          <a:ext cx="2805370" cy="2172461"/>
        </a:xfrm>
        <a:prstGeom prst="upArrow">
          <a:avLst/>
        </a:prstGeom>
        <a:solidFill>
          <a:srgbClr val="00B05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6DE7C-8C67-4615-94BB-324A907BF68A}">
      <dsp:nvSpPr>
        <dsp:cNvPr id="0" name=""/>
        <dsp:cNvSpPr/>
      </dsp:nvSpPr>
      <dsp:spPr>
        <a:xfrm>
          <a:off x="2786093" y="0"/>
          <a:ext cx="4976856" cy="2172461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部分學生即使甄試上理想科系，入學後卻發現真實情形跟當初想的不一樣。</a:t>
          </a:r>
          <a:endParaRPr lang="zh-TW" altLang="en-US" sz="3200" kern="1200" dirty="0"/>
        </a:p>
      </dsp:txBody>
      <dsp:txXfrm>
        <a:off x="2786093" y="0"/>
        <a:ext cx="4976856" cy="2172461"/>
      </dsp:txXfrm>
    </dsp:sp>
    <dsp:sp modelId="{D780532D-7DFF-44ED-A4BD-072ABC6A068B}">
      <dsp:nvSpPr>
        <dsp:cNvPr id="0" name=""/>
        <dsp:cNvSpPr/>
      </dsp:nvSpPr>
      <dsp:spPr>
        <a:xfrm>
          <a:off x="846286" y="2353500"/>
          <a:ext cx="2805370" cy="2172461"/>
        </a:xfrm>
        <a:prstGeom prst="downArrow">
          <a:avLst/>
        </a:prstGeom>
        <a:solidFill>
          <a:srgbClr val="FFC00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248F5-8C91-4BEA-B390-65838501BE23}">
      <dsp:nvSpPr>
        <dsp:cNvPr id="0" name=""/>
        <dsp:cNvSpPr/>
      </dsp:nvSpPr>
      <dsp:spPr>
        <a:xfrm>
          <a:off x="3735818" y="2353500"/>
          <a:ext cx="4760628" cy="2172461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結果是失望挫敗， 學習不僅沒興趣， 也不快樂。</a:t>
          </a:r>
          <a:endParaRPr lang="zh-TW" altLang="en-US" sz="3200" kern="1200" dirty="0"/>
        </a:p>
      </dsp:txBody>
      <dsp:txXfrm>
        <a:off x="3735818" y="2353500"/>
        <a:ext cx="4760628" cy="2172461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A1569-0247-44A0-BE80-BE20A8292F08}">
      <dsp:nvSpPr>
        <dsp:cNvPr id="0" name=""/>
        <dsp:cNvSpPr/>
      </dsp:nvSpPr>
      <dsp:spPr>
        <a:xfrm>
          <a:off x="-159489" y="0"/>
          <a:ext cx="7633118" cy="135778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流露出強烈就讀意願與熱情</a:t>
          </a:r>
          <a:endParaRPr lang="zh-TW" altLang="en-US" sz="3200" b="1" kern="1200" dirty="0"/>
        </a:p>
      </dsp:txBody>
      <dsp:txXfrm>
        <a:off x="-159489" y="0"/>
        <a:ext cx="6121126" cy="1357788"/>
      </dsp:txXfrm>
    </dsp:sp>
    <dsp:sp modelId="{095BB752-40AD-4ADA-937A-8C24B166D96D}">
      <dsp:nvSpPr>
        <dsp:cNvPr id="0" name=""/>
        <dsp:cNvSpPr/>
      </dsp:nvSpPr>
      <dsp:spPr>
        <a:xfrm>
          <a:off x="576123" y="1584086"/>
          <a:ext cx="7396332" cy="135778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顯示高度自信，眼睛直視對方</a:t>
          </a:r>
          <a:endParaRPr lang="en-US" altLang="zh-TW" sz="3200" b="1" kern="1200" dirty="0" smtClean="0"/>
        </a:p>
      </dsp:txBody>
      <dsp:txXfrm>
        <a:off x="576123" y="1584086"/>
        <a:ext cx="5810537" cy="1357788"/>
      </dsp:txXfrm>
    </dsp:sp>
    <dsp:sp modelId="{D97A414B-72D5-4DAF-A490-2ABDBDBF59B2}">
      <dsp:nvSpPr>
        <dsp:cNvPr id="0" name=""/>
        <dsp:cNvSpPr/>
      </dsp:nvSpPr>
      <dsp:spPr>
        <a:xfrm>
          <a:off x="1345313" y="3162307"/>
          <a:ext cx="6995160" cy="135778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715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/>
            <a:t>把握發言時機，化被動為主動 </a:t>
          </a:r>
          <a:endParaRPr lang="zh-TW" altLang="en-US" sz="3100" kern="1200" dirty="0"/>
        </a:p>
      </dsp:txBody>
      <dsp:txXfrm>
        <a:off x="1345313" y="3162307"/>
        <a:ext cx="5495377" cy="1357788"/>
      </dsp:txXfrm>
    </dsp:sp>
    <dsp:sp modelId="{6AAB41BE-F7E6-4A89-A89C-935B3888CE4A}">
      <dsp:nvSpPr>
        <dsp:cNvPr id="0" name=""/>
        <dsp:cNvSpPr/>
      </dsp:nvSpPr>
      <dsp:spPr>
        <a:xfrm>
          <a:off x="627208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272087" y="1029656"/>
        <a:ext cx="882562" cy="882562"/>
      </dsp:txXfrm>
    </dsp:sp>
    <dsp:sp modelId="{9A8AD195-C7E3-43BD-B8C6-9C4AE24FDE48}">
      <dsp:nvSpPr>
        <dsp:cNvPr id="0" name=""/>
        <dsp:cNvSpPr/>
      </dsp:nvSpPr>
      <dsp:spPr>
        <a:xfrm>
          <a:off x="688930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889307" y="2604691"/>
        <a:ext cx="882562" cy="882562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A1569-0247-44A0-BE80-BE20A8292F08}">
      <dsp:nvSpPr>
        <dsp:cNvPr id="0" name=""/>
        <dsp:cNvSpPr/>
      </dsp:nvSpPr>
      <dsp:spPr>
        <a:xfrm>
          <a:off x="-159489" y="0"/>
          <a:ext cx="7633118" cy="135778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能清楚描述個人特質與求學動機</a:t>
          </a:r>
          <a:endParaRPr lang="zh-TW" altLang="en-US" sz="3200" b="1" kern="1200" dirty="0"/>
        </a:p>
      </dsp:txBody>
      <dsp:txXfrm>
        <a:off x="-159489" y="0"/>
        <a:ext cx="6121126" cy="1357788"/>
      </dsp:txXfrm>
    </dsp:sp>
    <dsp:sp modelId="{095BB752-40AD-4ADA-937A-8C24B166D96D}">
      <dsp:nvSpPr>
        <dsp:cNvPr id="0" name=""/>
        <dsp:cNvSpPr/>
      </dsp:nvSpPr>
      <dsp:spPr>
        <a:xfrm>
          <a:off x="576123" y="1584086"/>
          <a:ext cx="7396332" cy="135778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能彰顯自身才華特色與閱歷</a:t>
          </a:r>
          <a:endParaRPr lang="en-US" altLang="zh-TW" sz="3200" b="1" kern="1200" dirty="0" smtClean="0"/>
        </a:p>
      </dsp:txBody>
      <dsp:txXfrm>
        <a:off x="576123" y="1584086"/>
        <a:ext cx="5810537" cy="1357788"/>
      </dsp:txXfrm>
    </dsp:sp>
    <dsp:sp modelId="{D97A414B-72D5-4DAF-A490-2ABDBDBF59B2}">
      <dsp:nvSpPr>
        <dsp:cNvPr id="0" name=""/>
        <dsp:cNvSpPr/>
      </dsp:nvSpPr>
      <dsp:spPr>
        <a:xfrm>
          <a:off x="1345313" y="3162307"/>
          <a:ext cx="6995160" cy="135778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5715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/>
            <a:t>回應時兼顧幽默、機智、專業 </a:t>
          </a:r>
          <a:endParaRPr lang="zh-TW" altLang="en-US" sz="3100" kern="1200" dirty="0"/>
        </a:p>
      </dsp:txBody>
      <dsp:txXfrm>
        <a:off x="1345313" y="3162307"/>
        <a:ext cx="5495377" cy="1357788"/>
      </dsp:txXfrm>
    </dsp:sp>
    <dsp:sp modelId="{6AAB41BE-F7E6-4A89-A89C-935B3888CE4A}">
      <dsp:nvSpPr>
        <dsp:cNvPr id="0" name=""/>
        <dsp:cNvSpPr/>
      </dsp:nvSpPr>
      <dsp:spPr>
        <a:xfrm>
          <a:off x="627208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272087" y="1029656"/>
        <a:ext cx="882562" cy="882562"/>
      </dsp:txXfrm>
    </dsp:sp>
    <dsp:sp modelId="{9A8AD195-C7E3-43BD-B8C6-9C4AE24FDE48}">
      <dsp:nvSpPr>
        <dsp:cNvPr id="0" name=""/>
        <dsp:cNvSpPr/>
      </dsp:nvSpPr>
      <dsp:spPr>
        <a:xfrm>
          <a:off x="688930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889307" y="2604691"/>
        <a:ext cx="882562" cy="882562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9B29D7-13D8-4744-B026-CC1CD85375AE}">
      <dsp:nvSpPr>
        <dsp:cNvPr id="0" name=""/>
        <dsp:cNvSpPr/>
      </dsp:nvSpPr>
      <dsp:spPr>
        <a:xfrm>
          <a:off x="2284614" y="183867"/>
          <a:ext cx="3649056" cy="1267269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B89E3-E831-492A-B9A1-BB8067359D85}">
      <dsp:nvSpPr>
        <dsp:cNvPr id="0" name=""/>
        <dsp:cNvSpPr/>
      </dsp:nvSpPr>
      <dsp:spPr>
        <a:xfrm>
          <a:off x="3761209" y="3286979"/>
          <a:ext cx="707181" cy="452596"/>
        </a:xfrm>
        <a:prstGeom prst="down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861D656-3BD5-4D26-A88B-46CEDB8759A5}">
      <dsp:nvSpPr>
        <dsp:cNvPr id="0" name=""/>
        <dsp:cNvSpPr/>
      </dsp:nvSpPr>
      <dsp:spPr>
        <a:xfrm>
          <a:off x="1219875" y="3649056"/>
          <a:ext cx="5789848" cy="848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dirty="0" smtClean="0">
              <a:solidFill>
                <a:srgbClr val="002060"/>
              </a:solidFill>
            </a:rPr>
            <a:t>營造更好的傳播環境</a:t>
          </a:r>
          <a:endParaRPr lang="zh-TW" altLang="en-US" sz="4400" b="1" kern="1200" dirty="0">
            <a:solidFill>
              <a:srgbClr val="002060"/>
            </a:solidFill>
          </a:endParaRPr>
        </a:p>
      </dsp:txBody>
      <dsp:txXfrm>
        <a:off x="1219875" y="3649056"/>
        <a:ext cx="5789848" cy="848617"/>
      </dsp:txXfrm>
    </dsp:sp>
    <dsp:sp modelId="{59D0A496-8A1B-4DB6-A4BD-34E77402601F}">
      <dsp:nvSpPr>
        <dsp:cNvPr id="0" name=""/>
        <dsp:cNvSpPr/>
      </dsp:nvSpPr>
      <dsp:spPr>
        <a:xfrm>
          <a:off x="3611286" y="1549010"/>
          <a:ext cx="1272926" cy="127292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考生</a:t>
          </a:r>
          <a:endParaRPr lang="zh-TW" altLang="en-US" sz="3200" b="1" kern="1200" dirty="0"/>
        </a:p>
      </dsp:txBody>
      <dsp:txXfrm>
        <a:off x="3611286" y="1549010"/>
        <a:ext cx="1272926" cy="1272926"/>
      </dsp:txXfrm>
    </dsp:sp>
    <dsp:sp modelId="{70BC3F36-C5D7-4015-9C76-2275B97C3547}">
      <dsp:nvSpPr>
        <dsp:cNvPr id="0" name=""/>
        <dsp:cNvSpPr/>
      </dsp:nvSpPr>
      <dsp:spPr>
        <a:xfrm>
          <a:off x="2686040" y="590544"/>
          <a:ext cx="1272926" cy="1272926"/>
        </a:xfrm>
        <a:prstGeom prst="ellipse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3">
                <a:hueOff val="5812304"/>
                <a:satOff val="-18573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3">
                <a:hueOff val="5812304"/>
                <a:satOff val="-18573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/>
            <a:t>考生</a:t>
          </a:r>
          <a:endParaRPr lang="zh-TW" altLang="en-US" sz="2800" b="1" kern="1200" dirty="0"/>
        </a:p>
      </dsp:txBody>
      <dsp:txXfrm>
        <a:off x="2686040" y="590544"/>
        <a:ext cx="1272926" cy="1272926"/>
      </dsp:txXfrm>
    </dsp:sp>
    <dsp:sp modelId="{98854F61-5A51-439F-AAEB-85F754CAFD77}">
      <dsp:nvSpPr>
        <dsp:cNvPr id="0" name=""/>
        <dsp:cNvSpPr/>
      </dsp:nvSpPr>
      <dsp:spPr>
        <a:xfrm>
          <a:off x="4001650" y="286267"/>
          <a:ext cx="1272926" cy="1272926"/>
        </a:xfrm>
        <a:prstGeom prst="ellipse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考生</a:t>
          </a:r>
          <a:endParaRPr lang="zh-TW" altLang="en-US" sz="2000" b="1" kern="1200" dirty="0"/>
        </a:p>
      </dsp:txBody>
      <dsp:txXfrm>
        <a:off x="4001650" y="286267"/>
        <a:ext cx="1272926" cy="1272926"/>
      </dsp:txXfrm>
    </dsp:sp>
    <dsp:sp modelId="{5C0031D9-0AA2-4469-9F07-0DCB00D7EFF3}">
      <dsp:nvSpPr>
        <dsp:cNvPr id="0" name=""/>
        <dsp:cNvSpPr/>
      </dsp:nvSpPr>
      <dsp:spPr>
        <a:xfrm>
          <a:off x="2114534" y="90478"/>
          <a:ext cx="3960216" cy="316817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A1569-0247-44A0-BE80-BE20A8292F08}">
      <dsp:nvSpPr>
        <dsp:cNvPr id="0" name=""/>
        <dsp:cNvSpPr/>
      </dsp:nvSpPr>
      <dsp:spPr>
        <a:xfrm>
          <a:off x="-131456" y="0"/>
          <a:ext cx="6995160" cy="1357788"/>
        </a:xfrm>
        <a:prstGeom prst="roundRect">
          <a:avLst>
            <a:gd name="adj" fmla="val 10000"/>
          </a:avLst>
        </a:prstGeom>
        <a:solidFill>
          <a:srgbClr val="00B050"/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先了解傳播學門在學些什麼</a:t>
          </a:r>
          <a:r>
            <a:rPr lang="en-US" altLang="zh-TW" sz="3200" b="1" kern="1200" dirty="0" smtClean="0"/>
            <a:t>?</a:t>
          </a:r>
          <a:endParaRPr lang="zh-TW" altLang="en-US" sz="3200" b="1" kern="1200" dirty="0"/>
        </a:p>
      </dsp:txBody>
      <dsp:txXfrm>
        <a:off x="-131456" y="0"/>
        <a:ext cx="5609536" cy="1357788"/>
      </dsp:txXfrm>
    </dsp:sp>
    <dsp:sp modelId="{095BB752-40AD-4ADA-937A-8C24B166D96D}">
      <dsp:nvSpPr>
        <dsp:cNvPr id="0" name=""/>
        <dsp:cNvSpPr/>
      </dsp:nvSpPr>
      <dsp:spPr>
        <a:xfrm>
          <a:off x="257161" y="1584086"/>
          <a:ext cx="7452363" cy="13577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再了解自己志趣特質是否適合傳播學門</a:t>
          </a:r>
          <a:r>
            <a:rPr lang="en-US" altLang="zh-TW" sz="3200" b="1" kern="1200" dirty="0" smtClean="0"/>
            <a:t>?</a:t>
          </a:r>
        </a:p>
      </dsp:txBody>
      <dsp:txXfrm>
        <a:off x="257161" y="1584086"/>
        <a:ext cx="5854555" cy="1357788"/>
      </dsp:txXfrm>
    </dsp:sp>
    <dsp:sp modelId="{D97A414B-72D5-4DAF-A490-2ABDBDBF59B2}">
      <dsp:nvSpPr>
        <dsp:cNvPr id="0" name=""/>
        <dsp:cNvSpPr/>
      </dsp:nvSpPr>
      <dsp:spPr>
        <a:xfrm>
          <a:off x="840070" y="3168173"/>
          <a:ext cx="7520986" cy="1357788"/>
        </a:xfrm>
        <a:prstGeom prst="roundRect">
          <a:avLst>
            <a:gd name="adj" fmla="val 10000"/>
          </a:avLst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了解如何準備傳播學門的甄試</a:t>
          </a:r>
          <a:r>
            <a:rPr lang="en-US" altLang="zh-TW" sz="3200" b="1" kern="1200" dirty="0" smtClean="0"/>
            <a:t>?</a:t>
          </a:r>
          <a:endParaRPr lang="zh-TW" altLang="en-US" sz="3200" b="1" kern="1200" dirty="0"/>
        </a:p>
      </dsp:txBody>
      <dsp:txXfrm>
        <a:off x="840070" y="3168173"/>
        <a:ext cx="5908464" cy="1357788"/>
      </dsp:txXfrm>
    </dsp:sp>
    <dsp:sp modelId="{6AAB41BE-F7E6-4A89-A89C-935B3888CE4A}">
      <dsp:nvSpPr>
        <dsp:cNvPr id="0" name=""/>
        <dsp:cNvSpPr/>
      </dsp:nvSpPr>
      <dsp:spPr>
        <a:xfrm>
          <a:off x="5981140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5981140" y="1029656"/>
        <a:ext cx="882562" cy="882562"/>
      </dsp:txXfrm>
    </dsp:sp>
    <dsp:sp modelId="{9A8AD195-C7E3-43BD-B8C6-9C4AE24FDE48}">
      <dsp:nvSpPr>
        <dsp:cNvPr id="0" name=""/>
        <dsp:cNvSpPr/>
      </dsp:nvSpPr>
      <dsp:spPr>
        <a:xfrm>
          <a:off x="6598360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55000" cap="flat" cmpd="thickThin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6598360" y="2604691"/>
        <a:ext cx="882562" cy="8825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8F7FB-BF01-4AAC-9786-ACA716F7A1B7}">
      <dsp:nvSpPr>
        <dsp:cNvPr id="0" name=""/>
        <dsp:cNvSpPr/>
      </dsp:nvSpPr>
      <dsp:spPr>
        <a:xfrm>
          <a:off x="4" y="0"/>
          <a:ext cx="8001051" cy="4525962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6660F-E783-477C-8746-3C1B7D62C23E}">
      <dsp:nvSpPr>
        <dsp:cNvPr id="0" name=""/>
        <dsp:cNvSpPr/>
      </dsp:nvSpPr>
      <dsp:spPr>
        <a:xfrm>
          <a:off x="3767" y="1357788"/>
          <a:ext cx="7993520" cy="1810384"/>
        </a:xfrm>
        <a:prstGeom prst="roundRect">
          <a:avLst/>
        </a:prstGeom>
        <a:solidFill>
          <a:schemeClr val="accent3"/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800" b="1" kern="1200" dirty="0" smtClean="0"/>
            <a:t>傳播學門在學些什麼</a:t>
          </a:r>
          <a:r>
            <a:rPr lang="en-US" altLang="zh-TW" sz="5800" b="1" kern="1200" dirty="0" smtClean="0"/>
            <a:t>?</a:t>
          </a:r>
          <a:endParaRPr lang="zh-TW" altLang="en-US" sz="5800" b="1" kern="1200" dirty="0"/>
        </a:p>
      </dsp:txBody>
      <dsp:txXfrm>
        <a:off x="3767" y="1357788"/>
        <a:ext cx="7993520" cy="181038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6380EC-D078-466A-B6AE-6C2C2CDB960E}">
      <dsp:nvSpPr>
        <dsp:cNvPr id="0" name=""/>
        <dsp:cNvSpPr/>
      </dsp:nvSpPr>
      <dsp:spPr>
        <a:xfrm>
          <a:off x="1435874" y="-9089"/>
          <a:ext cx="5357850" cy="535785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傳播</a:t>
          </a:r>
          <a:endParaRPr lang="en-US" altLang="zh-TW" sz="20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口語傳播</a:t>
          </a:r>
          <a:endParaRPr lang="zh-TW" altLang="en-US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365772" y="258802"/>
        <a:ext cx="1498054" cy="803677"/>
      </dsp:txXfrm>
    </dsp:sp>
    <dsp:sp modelId="{428F866E-3986-45C6-8E53-C4AEFE424916}">
      <dsp:nvSpPr>
        <dsp:cNvPr id="0" name=""/>
        <dsp:cNvSpPr/>
      </dsp:nvSpPr>
      <dsp:spPr>
        <a:xfrm>
          <a:off x="1971659" y="1062480"/>
          <a:ext cx="4286280" cy="428628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大眾傳播電訊傳播</a:t>
          </a:r>
          <a:endParaRPr lang="en-US" altLang="zh-TW" sz="20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365772" y="1319657"/>
        <a:ext cx="1498054" cy="771530"/>
      </dsp:txXfrm>
    </dsp:sp>
    <dsp:sp modelId="{47CE37E6-D9A6-48DE-9EDA-4E8FBAEEFFF9}">
      <dsp:nvSpPr>
        <dsp:cNvPr id="0" name=""/>
        <dsp:cNvSpPr/>
      </dsp:nvSpPr>
      <dsp:spPr>
        <a:xfrm>
          <a:off x="2507444" y="2115871"/>
          <a:ext cx="3214710" cy="3251068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資訊傳播圖文傳播</a:t>
          </a:r>
          <a:endParaRPr lang="en-US" altLang="zh-TW" sz="20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365772" y="2359701"/>
        <a:ext cx="1498054" cy="731490"/>
      </dsp:txXfrm>
    </dsp:sp>
    <dsp:sp modelId="{B78B4044-1C53-4B1E-A9BA-54524BB0A06F}">
      <dsp:nvSpPr>
        <dsp:cNvPr id="0" name=""/>
        <dsp:cNvSpPr/>
      </dsp:nvSpPr>
      <dsp:spPr>
        <a:xfrm>
          <a:off x="3043230" y="3205620"/>
          <a:ext cx="2143140" cy="2143140"/>
        </a:xfrm>
        <a:prstGeom prst="ellipse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0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廣電</a:t>
          </a:r>
          <a:endParaRPr lang="en-US" altLang="zh-TW" sz="20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新聞</a:t>
          </a:r>
          <a:endParaRPr lang="en-US" altLang="zh-TW" sz="20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廣告</a:t>
          </a:r>
          <a:endParaRPr lang="en-US" altLang="zh-TW" sz="20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357085" y="3741405"/>
        <a:ext cx="1515428" cy="107157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C60075-0087-48BF-89D6-0BDA94FB109F}">
      <dsp:nvSpPr>
        <dsp:cNvPr id="0" name=""/>
        <dsp:cNvSpPr/>
      </dsp:nvSpPr>
      <dsp:spPr>
        <a:xfrm rot="16200000">
          <a:off x="114282" y="304800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rgbClr val="002060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/>
            <a:t>傳播</a:t>
          </a:r>
          <a:endParaRPr lang="zh-TW" altLang="en-US" sz="4900" b="1" kern="1200" dirty="0"/>
        </a:p>
      </dsp:txBody>
      <dsp:txXfrm rot="16200000">
        <a:off x="114282" y="304800"/>
        <a:ext cx="3917900" cy="3917900"/>
      </dsp:txXfrm>
    </dsp:sp>
    <dsp:sp modelId="{711DD6A5-BD58-4A1E-BF0B-5EF028B0E599}">
      <dsp:nvSpPr>
        <dsp:cNvPr id="0" name=""/>
        <dsp:cNvSpPr/>
      </dsp:nvSpPr>
      <dsp:spPr>
        <a:xfrm rot="5400000">
          <a:off x="4114796" y="304769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bg2"/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solidFill>
                <a:schemeClr val="tx1"/>
              </a:solidFill>
            </a:rPr>
            <a:t>大眾傳播</a:t>
          </a:r>
          <a:endParaRPr lang="en-US" altLang="zh-TW" sz="4900" b="1" kern="1200" dirty="0" smtClean="0">
            <a:solidFill>
              <a:schemeClr val="tx1"/>
            </a:solidFill>
          </a:endParaRPr>
        </a:p>
      </dsp:txBody>
      <dsp:txXfrm rot="5400000">
        <a:off x="4114796" y="304769"/>
        <a:ext cx="3917900" cy="39179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A6727D-9BEC-43AB-89B9-0E9556F98817}">
      <dsp:nvSpPr>
        <dsp:cNvPr id="0" name=""/>
        <dsp:cNvSpPr/>
      </dsp:nvSpPr>
      <dsp:spPr>
        <a:xfrm>
          <a:off x="1331129" y="0"/>
          <a:ext cx="5250930" cy="4525962"/>
        </a:xfrm>
        <a:prstGeom prst="triangle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F113D-23A6-4D9D-9636-61AF5227E449}">
      <dsp:nvSpPr>
        <dsp:cNvPr id="0" name=""/>
        <dsp:cNvSpPr/>
      </dsp:nvSpPr>
      <dsp:spPr>
        <a:xfrm>
          <a:off x="3956594" y="455027"/>
          <a:ext cx="2941875" cy="1071380"/>
        </a:xfrm>
        <a:prstGeom prst="roundRect">
          <a:avLst/>
        </a:prstGeom>
        <a:solidFill>
          <a:srgbClr val="FFFF00">
            <a:alpha val="90000"/>
          </a:srgbClr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/>
            <a:t>新聞</a:t>
          </a:r>
          <a:endParaRPr lang="zh-TW" altLang="en-US" sz="3400" b="1" kern="1200" dirty="0"/>
        </a:p>
      </dsp:txBody>
      <dsp:txXfrm>
        <a:off x="3956594" y="455027"/>
        <a:ext cx="2941875" cy="1071380"/>
      </dsp:txXfrm>
    </dsp:sp>
    <dsp:sp modelId="{DA4D1E9E-186A-4CD1-AB2A-C7FCD1A3C282}">
      <dsp:nvSpPr>
        <dsp:cNvPr id="0" name=""/>
        <dsp:cNvSpPr/>
      </dsp:nvSpPr>
      <dsp:spPr>
        <a:xfrm>
          <a:off x="3956594" y="1660329"/>
          <a:ext cx="2941875" cy="1071380"/>
        </a:xfrm>
        <a:prstGeom prst="roundRect">
          <a:avLst/>
        </a:prstGeom>
        <a:solidFill>
          <a:srgbClr val="FFC000">
            <a:alpha val="90000"/>
          </a:srgbClr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/>
            <a:t>廣電、影傳</a:t>
          </a:r>
          <a:endParaRPr lang="zh-TW" altLang="en-US" sz="3400" b="1" kern="1200" dirty="0"/>
        </a:p>
      </dsp:txBody>
      <dsp:txXfrm>
        <a:off x="3956594" y="1660329"/>
        <a:ext cx="2941875" cy="1071380"/>
      </dsp:txXfrm>
    </dsp:sp>
    <dsp:sp modelId="{8442281C-534C-4ED2-8884-BE8A9705C4CA}">
      <dsp:nvSpPr>
        <dsp:cNvPr id="0" name=""/>
        <dsp:cNvSpPr/>
      </dsp:nvSpPr>
      <dsp:spPr>
        <a:xfrm>
          <a:off x="3956594" y="2865632"/>
          <a:ext cx="2941875" cy="1071380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/>
            <a:t>廣告</a:t>
          </a:r>
          <a:endParaRPr lang="zh-TW" altLang="en-US" sz="3400" b="1" kern="1200" dirty="0"/>
        </a:p>
      </dsp:txBody>
      <dsp:txXfrm>
        <a:off x="3956594" y="2865632"/>
        <a:ext cx="2941875" cy="10713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8C4192-C485-48B7-8BC0-C20C0BCF6DA5}">
      <dsp:nvSpPr>
        <dsp:cNvPr id="0" name=""/>
        <dsp:cNvSpPr/>
      </dsp:nvSpPr>
      <dsp:spPr>
        <a:xfrm>
          <a:off x="1851819" y="0"/>
          <a:ext cx="4525962" cy="452596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73137-0D9F-48EA-98FF-81178F446C3F}">
      <dsp:nvSpPr>
        <dsp:cNvPr id="0" name=""/>
        <dsp:cNvSpPr/>
      </dsp:nvSpPr>
      <dsp:spPr>
        <a:xfrm>
          <a:off x="2146006" y="294187"/>
          <a:ext cx="1810384" cy="1810384"/>
        </a:xfrm>
        <a:prstGeom prst="roundRect">
          <a:avLst/>
        </a:prstGeom>
        <a:solidFill>
          <a:srgbClr val="FFC000"/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solidFill>
                <a:schemeClr val="tx1"/>
              </a:solidFill>
            </a:rPr>
            <a:t>新聞</a:t>
          </a:r>
          <a:endParaRPr lang="zh-TW" altLang="en-US" sz="4900" b="1" kern="1200" dirty="0">
            <a:solidFill>
              <a:schemeClr val="tx1"/>
            </a:solidFill>
          </a:endParaRPr>
        </a:p>
      </dsp:txBody>
      <dsp:txXfrm>
        <a:off x="2146006" y="294187"/>
        <a:ext cx="1810384" cy="1810384"/>
      </dsp:txXfrm>
    </dsp:sp>
    <dsp:sp modelId="{289CE713-853A-49A4-A3ED-6CC02C5A8272}">
      <dsp:nvSpPr>
        <dsp:cNvPr id="0" name=""/>
        <dsp:cNvSpPr/>
      </dsp:nvSpPr>
      <dsp:spPr>
        <a:xfrm>
          <a:off x="4273208" y="294187"/>
          <a:ext cx="1810384" cy="1810384"/>
        </a:xfrm>
        <a:prstGeom prst="roundRect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solidFill>
                <a:schemeClr val="tx1"/>
              </a:solidFill>
            </a:rPr>
            <a:t>廣電</a:t>
          </a:r>
          <a:endParaRPr lang="zh-TW" altLang="en-US" sz="4900" b="1" kern="1200" dirty="0">
            <a:solidFill>
              <a:schemeClr val="tx1"/>
            </a:solidFill>
          </a:endParaRPr>
        </a:p>
      </dsp:txBody>
      <dsp:txXfrm>
        <a:off x="4273208" y="294187"/>
        <a:ext cx="1810384" cy="1810384"/>
      </dsp:txXfrm>
    </dsp:sp>
    <dsp:sp modelId="{34149917-B56D-4B60-88C2-45FFEB9AEF98}">
      <dsp:nvSpPr>
        <dsp:cNvPr id="0" name=""/>
        <dsp:cNvSpPr/>
      </dsp:nvSpPr>
      <dsp:spPr>
        <a:xfrm>
          <a:off x="2146006" y="2421389"/>
          <a:ext cx="1810384" cy="1810384"/>
        </a:xfrm>
        <a:prstGeom prst="roundRect">
          <a:avLst/>
        </a:prstGeom>
        <a:solidFill>
          <a:srgbClr val="00B0F0"/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solidFill>
                <a:schemeClr val="tx1"/>
              </a:solidFill>
            </a:rPr>
            <a:t>廣告</a:t>
          </a:r>
          <a:endParaRPr lang="zh-TW" altLang="en-US" sz="4900" b="1" kern="1200" dirty="0">
            <a:solidFill>
              <a:schemeClr val="tx1"/>
            </a:solidFill>
          </a:endParaRPr>
        </a:p>
      </dsp:txBody>
      <dsp:txXfrm>
        <a:off x="2146006" y="2421389"/>
        <a:ext cx="1810384" cy="1810384"/>
      </dsp:txXfrm>
    </dsp:sp>
    <dsp:sp modelId="{13C9647B-849D-4500-B2D2-747A875525F6}">
      <dsp:nvSpPr>
        <dsp:cNvPr id="0" name=""/>
        <dsp:cNvSpPr/>
      </dsp:nvSpPr>
      <dsp:spPr>
        <a:xfrm>
          <a:off x="4273208" y="2421389"/>
          <a:ext cx="1810384" cy="1810384"/>
        </a:xfrm>
        <a:prstGeom prst="roundRect">
          <a:avLst/>
        </a:prstGeom>
        <a:solidFill>
          <a:srgbClr val="FFFF00"/>
        </a:solidFill>
        <a:ln w="57150" cap="flat" cmpd="thickThin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b="1" kern="1200" dirty="0" smtClean="0">
              <a:solidFill>
                <a:schemeClr val="tx1"/>
              </a:solidFill>
            </a:rPr>
            <a:t>資傳</a:t>
          </a:r>
          <a:endParaRPr lang="zh-TW" altLang="en-US" sz="4900" b="1" kern="1200" dirty="0">
            <a:solidFill>
              <a:schemeClr val="tx1"/>
            </a:solidFill>
          </a:endParaRPr>
        </a:p>
      </dsp:txBody>
      <dsp:txXfrm>
        <a:off x="4273208" y="2421389"/>
        <a:ext cx="1810384" cy="181038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97AC65-AE09-48E4-A18D-1915EAC10A42}">
      <dsp:nvSpPr>
        <dsp:cNvPr id="0" name=""/>
        <dsp:cNvSpPr/>
      </dsp:nvSpPr>
      <dsp:spPr>
        <a:xfrm rot="5400000">
          <a:off x="-181583" y="1145469"/>
          <a:ext cx="1510080" cy="1822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E646A-655C-49FE-B23A-C1EDF1877AC8}">
      <dsp:nvSpPr>
        <dsp:cNvPr id="0" name=""/>
        <dsp:cNvSpPr/>
      </dsp:nvSpPr>
      <dsp:spPr>
        <a:xfrm>
          <a:off x="42836" y="179044"/>
          <a:ext cx="2267534" cy="1215151"/>
        </a:xfrm>
        <a:prstGeom prst="roundRect">
          <a:avLst>
            <a:gd name="adj" fmla="val 10000"/>
          </a:avLst>
        </a:prstGeom>
        <a:solidFill>
          <a:srgbClr val="FFFF00"/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新聞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42836" y="179044"/>
        <a:ext cx="2267534" cy="1215151"/>
      </dsp:txXfrm>
    </dsp:sp>
    <dsp:sp modelId="{2DAFB824-F716-40BE-A6E4-4A22AABDF311}">
      <dsp:nvSpPr>
        <dsp:cNvPr id="0" name=""/>
        <dsp:cNvSpPr/>
      </dsp:nvSpPr>
      <dsp:spPr>
        <a:xfrm rot="5427422">
          <a:off x="-166170" y="2643119"/>
          <a:ext cx="1467548" cy="1822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28EB6-2A8E-4A24-BEC8-E280FBDD1F20}">
      <dsp:nvSpPr>
        <dsp:cNvPr id="0" name=""/>
        <dsp:cNvSpPr/>
      </dsp:nvSpPr>
      <dsp:spPr>
        <a:xfrm>
          <a:off x="15535" y="1697983"/>
          <a:ext cx="2322134" cy="1215151"/>
        </a:xfrm>
        <a:prstGeom prst="roundRect">
          <a:avLst>
            <a:gd name="adj" fmla="val 10000"/>
          </a:avLst>
        </a:prstGeom>
        <a:solidFill>
          <a:srgbClr val="FFFF00"/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廣播電視電影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15535" y="1697983"/>
        <a:ext cx="2322134" cy="1215151"/>
      </dsp:txXfrm>
    </dsp:sp>
    <dsp:sp modelId="{7E96C082-7E44-41A9-ACDE-57EF08608F37}">
      <dsp:nvSpPr>
        <dsp:cNvPr id="0" name=""/>
        <dsp:cNvSpPr/>
      </dsp:nvSpPr>
      <dsp:spPr>
        <a:xfrm>
          <a:off x="566746" y="3381299"/>
          <a:ext cx="3088059" cy="1822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0004D-CAF3-491D-A3BB-68BF70424C2D}">
      <dsp:nvSpPr>
        <dsp:cNvPr id="0" name=""/>
        <dsp:cNvSpPr/>
      </dsp:nvSpPr>
      <dsp:spPr>
        <a:xfrm>
          <a:off x="22958" y="3174344"/>
          <a:ext cx="2283877" cy="1215151"/>
        </a:xfrm>
        <a:prstGeom prst="roundRect">
          <a:avLst>
            <a:gd name="adj" fmla="val 10000"/>
          </a:avLst>
        </a:prstGeom>
        <a:solidFill>
          <a:srgbClr val="FFFF00"/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b="1" kern="1200" dirty="0" smtClean="0">
              <a:solidFill>
                <a:schemeClr val="tx1"/>
              </a:solidFill>
            </a:rPr>
            <a:t>公關暨廣告</a:t>
          </a:r>
        </a:p>
      </dsp:txBody>
      <dsp:txXfrm>
        <a:off x="22958" y="3174344"/>
        <a:ext cx="2283877" cy="1215151"/>
      </dsp:txXfrm>
    </dsp:sp>
    <dsp:sp modelId="{4A4F414B-1849-40EF-8DB8-6724121417D9}">
      <dsp:nvSpPr>
        <dsp:cNvPr id="0" name=""/>
        <dsp:cNvSpPr/>
      </dsp:nvSpPr>
      <dsp:spPr>
        <a:xfrm rot="16200000">
          <a:off x="2905054" y="2621829"/>
          <a:ext cx="1510080" cy="1822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2D5D1-54A5-42CB-8F9D-B26D6DEB1803}">
      <dsp:nvSpPr>
        <dsp:cNvPr id="0" name=""/>
        <dsp:cNvSpPr/>
      </dsp:nvSpPr>
      <dsp:spPr>
        <a:xfrm>
          <a:off x="3054124" y="3174344"/>
          <a:ext cx="2418233" cy="121515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5715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圖傳與數位出版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3054124" y="3174344"/>
        <a:ext cx="2418233" cy="1215151"/>
      </dsp:txXfrm>
    </dsp:sp>
    <dsp:sp modelId="{24738980-F653-4D31-A00C-333BC43D3C89}">
      <dsp:nvSpPr>
        <dsp:cNvPr id="0" name=""/>
        <dsp:cNvSpPr/>
      </dsp:nvSpPr>
      <dsp:spPr>
        <a:xfrm rot="16338747">
          <a:off x="2918782" y="1085258"/>
          <a:ext cx="1555470" cy="1822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7A262-2DAE-4E46-92D1-A5FEB7A49859}">
      <dsp:nvSpPr>
        <dsp:cNvPr id="0" name=""/>
        <dsp:cNvSpPr/>
      </dsp:nvSpPr>
      <dsp:spPr>
        <a:xfrm>
          <a:off x="3110547" y="1655405"/>
          <a:ext cx="2305386" cy="1215151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資訊傳播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3110547" y="1655405"/>
        <a:ext cx="2305386" cy="1215151"/>
      </dsp:txXfrm>
    </dsp:sp>
    <dsp:sp modelId="{6C2CBCEC-FC19-431C-9539-56CAF4975C34}">
      <dsp:nvSpPr>
        <dsp:cNvPr id="0" name=""/>
        <dsp:cNvSpPr/>
      </dsp:nvSpPr>
      <dsp:spPr>
        <a:xfrm rot="42288">
          <a:off x="3738891" y="325788"/>
          <a:ext cx="2866784" cy="1822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11373-4FD7-46DB-8562-685BEA8BCB39}">
      <dsp:nvSpPr>
        <dsp:cNvPr id="0" name=""/>
        <dsp:cNvSpPr/>
      </dsp:nvSpPr>
      <dsp:spPr>
        <a:xfrm>
          <a:off x="3067652" y="101201"/>
          <a:ext cx="2537885" cy="1215151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數位多媒體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3067652" y="101201"/>
        <a:ext cx="2537885" cy="1215151"/>
      </dsp:txXfrm>
    </dsp:sp>
    <dsp:sp modelId="{BD77811A-5D94-417C-B318-062CD34F35D4}">
      <dsp:nvSpPr>
        <dsp:cNvPr id="0" name=""/>
        <dsp:cNvSpPr/>
      </dsp:nvSpPr>
      <dsp:spPr>
        <a:xfrm rot="5431763">
          <a:off x="5844563" y="1106243"/>
          <a:ext cx="1516852" cy="1822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EE625-5A13-420C-B3DE-516B116F6DFB}">
      <dsp:nvSpPr>
        <dsp:cNvPr id="0" name=""/>
        <dsp:cNvSpPr/>
      </dsp:nvSpPr>
      <dsp:spPr>
        <a:xfrm>
          <a:off x="6200517" y="136465"/>
          <a:ext cx="2025253" cy="1215151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傳播管理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6200517" y="136465"/>
        <a:ext cx="2025253" cy="1215151"/>
      </dsp:txXfrm>
    </dsp:sp>
    <dsp:sp modelId="{84F18AEB-49C5-4AB9-94B8-87C3EF4BA9C0}">
      <dsp:nvSpPr>
        <dsp:cNvPr id="0" name=""/>
        <dsp:cNvSpPr/>
      </dsp:nvSpPr>
      <dsp:spPr>
        <a:xfrm>
          <a:off x="6186502" y="1662112"/>
          <a:ext cx="2025253" cy="1215151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chemeClr val="tx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</a:rPr>
            <a:t>口語傳播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6186502" y="1662112"/>
        <a:ext cx="2025253" cy="1215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B5834-2EAB-454C-BFA5-79485D1E84B1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CE933-3283-408D-B28B-3C865B0504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DB46E9-ECA0-4727-A47E-0B3EB8B19DA5}" type="datetimeFigureOut">
              <a:rPr lang="zh-TW" altLang="en-US" smtClean="0"/>
              <a:pPr/>
              <a:t>2012/8/7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E4794C-3C64-4AE4-AFA2-F2410264F9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76456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大學甄試入學說明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傳播學群</a:t>
            </a:r>
            <a:r>
              <a:rPr lang="en-US" altLang="zh-TW" smtClean="0"/>
              <a:t>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1857388"/>
          </a:xfrm>
        </p:spPr>
        <p:txBody>
          <a:bodyPr>
            <a:noAutofit/>
          </a:bodyPr>
          <a:lstStyle/>
          <a:p>
            <a:endParaRPr lang="en-US" altLang="zh-TW" sz="1600" dirty="0" smtClean="0"/>
          </a:p>
          <a:p>
            <a:pPr algn="ctr"/>
            <a:r>
              <a:rPr lang="zh-TW" altLang="en-US" sz="2400" b="1" dirty="0" smtClean="0"/>
              <a:t>主講者：世新大學廣播電視電影學系</a:t>
            </a:r>
            <a:endParaRPr lang="en-US" altLang="zh-TW" sz="2400" b="1" dirty="0" smtClean="0"/>
          </a:p>
          <a:p>
            <a:pPr algn="ctr"/>
            <a:r>
              <a:rPr lang="zh-TW" altLang="en-US" sz="2400" b="1" dirty="0" smtClean="0"/>
              <a:t>  專任副教授兼系主任   謝旭洲 </a:t>
            </a:r>
            <a:endParaRPr lang="en-US" altLang="zh-TW" sz="2400" b="1" dirty="0" smtClean="0"/>
          </a:p>
          <a:p>
            <a:pPr algn="ctr"/>
            <a:r>
              <a:rPr lang="en-US" altLang="zh-TW" sz="2400" b="1" dirty="0" smtClean="0"/>
              <a:t>2012/8/20</a:t>
            </a:r>
          </a:p>
          <a:p>
            <a:endParaRPr lang="en-US" altLang="zh-TW" sz="1600" dirty="0" smtClean="0"/>
          </a:p>
          <a:p>
            <a:endParaRPr lang="zh-TW" alt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銘傳大學傳播學院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四系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286676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世新大學傳播學院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八系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42910" y="1481138"/>
          <a:ext cx="800105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第二點提醒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重要特質一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重要特質二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重要特質三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重要特質四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42910" y="1481138"/>
          <a:ext cx="800105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第三點提醒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最佳策略：三管齊下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50099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課業成績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50112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根據過去的觀察，我們發現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…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50099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書審資料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50099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面試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表現 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儀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態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50099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面試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表現 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氣度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50099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面試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表現 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內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涵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4400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歡迎優秀人才加入傳播學門</a:t>
            </a:r>
            <a:endParaRPr lang="zh-TW" altLang="en-US" sz="4400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899592" y="1340768"/>
            <a:ext cx="7467600" cy="4873625"/>
          </a:xfrm>
          <a:noFill/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>
              <a:buNone/>
            </a:pPr>
            <a:r>
              <a:rPr lang="zh-TW" altLang="en-US" sz="5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謝謝聆聽</a:t>
            </a:r>
            <a:endParaRPr lang="en-US" altLang="zh-TW" sz="54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>
              <a:buNone/>
            </a:pPr>
            <a:r>
              <a:rPr lang="zh-TW" altLang="en-US" sz="5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敬請指教</a:t>
            </a:r>
            <a:endParaRPr lang="zh-TW" altLang="en-US" sz="54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50112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根據過去的觀察，我們發現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…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8662" y="2071678"/>
            <a:ext cx="7531770" cy="35004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en-US" sz="3600" b="1" dirty="0" smtClean="0"/>
              <a:t>許多參加甄試的學生並不清楚科系與科系間的專業定位有何差異？</a:t>
            </a:r>
            <a:endParaRPr lang="en-US" altLang="zh-TW" sz="3600" b="1" dirty="0" smtClean="0"/>
          </a:p>
          <a:p>
            <a:endParaRPr lang="en-US" altLang="zh-TW" sz="3600" b="1" dirty="0" smtClean="0"/>
          </a:p>
          <a:p>
            <a:r>
              <a:rPr lang="zh-TW" altLang="en-US" sz="3600" b="1" dirty="0" smtClean="0"/>
              <a:t>也不夠了解自己的志趣特質究竟是否與甄試科系相符</a:t>
            </a:r>
            <a:r>
              <a:rPr lang="en-US" altLang="zh-TW" sz="3600" b="1" dirty="0" smtClean="0"/>
              <a:t>?</a:t>
            </a:r>
          </a:p>
          <a:p>
            <a:endParaRPr lang="en-US" altLang="zh-TW" sz="3600" b="1" dirty="0" smtClean="0"/>
          </a:p>
          <a:p>
            <a:endParaRPr lang="en-US" altLang="zh-TW" sz="3600" b="1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215238" cy="142876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我們認為，真正的關鍵在於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...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50099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給傳播學門甄試者的三點提醒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42910" y="1481138"/>
          <a:ext cx="800105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第一點提醒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143800" cy="1143000"/>
          </a:xfrm>
        </p:spPr>
        <p:txBody>
          <a:bodyPr/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它們所學有何不同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未成立傳播學院的學校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單一科系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zh-TW" altLang="en-US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政大、輔大傳播學院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zh-TW" altLang="en-US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三系</a:t>
            </a:r>
            <a:r>
              <a:rPr lang="en-US" altLang="zh-TW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1157</TotalTime>
  <Words>499</Words>
  <Application>Microsoft Office PowerPoint</Application>
  <PresentationFormat>如螢幕大小 (4:3)</PresentationFormat>
  <Paragraphs>107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匯合</vt:lpstr>
      <vt:lpstr> 大學甄試入學說明 (傳播學群) </vt:lpstr>
      <vt:lpstr>根據過去的觀察，我們發現…</vt:lpstr>
      <vt:lpstr>根據過去的觀察，我們發現…</vt:lpstr>
      <vt:lpstr>我們認為，真正的關鍵在於...</vt:lpstr>
      <vt:lpstr>給傳播學門甄試者的三點提醒</vt:lpstr>
      <vt:lpstr>第一點提醒</vt:lpstr>
      <vt:lpstr>它們所學有何不同?</vt:lpstr>
      <vt:lpstr>未成立傳播學院的學校(單一科系)</vt:lpstr>
      <vt:lpstr>政大、輔大傳播學院(三系)</vt:lpstr>
      <vt:lpstr>銘傳大學傳播學院(四系)</vt:lpstr>
      <vt:lpstr>世新大學傳播學院(八系)</vt:lpstr>
      <vt:lpstr>第二點提醒</vt:lpstr>
      <vt:lpstr>重要特質一</vt:lpstr>
      <vt:lpstr>重要特質二</vt:lpstr>
      <vt:lpstr>重要特質三</vt:lpstr>
      <vt:lpstr>重要特質四</vt:lpstr>
      <vt:lpstr>第三點提醒</vt:lpstr>
      <vt:lpstr>最佳策略：三管齊下</vt:lpstr>
      <vt:lpstr>課業成績</vt:lpstr>
      <vt:lpstr>書審資料</vt:lpstr>
      <vt:lpstr>面試表現 (儀態)</vt:lpstr>
      <vt:lpstr>面試表現 (氣度)</vt:lpstr>
      <vt:lpstr>面試表現 (內涵)</vt:lpstr>
      <vt:lpstr>歡迎優秀人才加入傳播學門</vt:lpstr>
      <vt:lpstr>投影片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大學甄試說明(傳播學群)</dc:title>
  <dc:creator>shu</dc:creator>
  <cp:lastModifiedBy>shu</cp:lastModifiedBy>
  <cp:revision>156</cp:revision>
  <dcterms:created xsi:type="dcterms:W3CDTF">2011-11-22T08:47:04Z</dcterms:created>
  <dcterms:modified xsi:type="dcterms:W3CDTF">2012-08-07T07:08:48Z</dcterms:modified>
</cp:coreProperties>
</file>